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wdp" ContentType="image/vnd.ms-photo"/>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Lst>
  <p:sldSz cx="6858000" cy="10007600"/>
  <p:notesSz cx="6807200" cy="9939338"/>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F5066"/>
    <a:srgbClr val="79C6FF"/>
    <a:srgbClr val="8BCDFF"/>
    <a:srgbClr val="93D1FF"/>
    <a:srgbClr val="4BB2FF"/>
    <a:srgbClr val="199CFF"/>
    <a:srgbClr val="0070C0"/>
    <a:srgbClr val="9FD6FF"/>
    <a:srgbClr val="254061"/>
    <a:srgbClr val="E1F2F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3710" autoAdjust="0"/>
    <p:restoredTop sz="94179" autoAdjust="0"/>
  </p:normalViewPr>
  <p:slideViewPr>
    <p:cSldViewPr snapToGrid="0">
      <p:cViewPr>
        <p:scale>
          <a:sx n="75" d="100"/>
          <a:sy n="75" d="100"/>
        </p:scale>
        <p:origin x="3780" y="-1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3" Type="http://schemas.openxmlformats.org/officeDocument/2006/relationships/slide" Target="slides/slide2.xml"/><Relationship Id="rId7"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heme" Target="theme/theme1.xml"/><Relationship Id="rId5" Type="http://schemas.openxmlformats.org/officeDocument/2006/relationships/viewProps" Target="viewProps.xml"/><Relationship Id="rId4"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Title 1"/>
          <p:cNvSpPr>
            <a:spLocks noGrp="1"/>
          </p:cNvSpPr>
          <p:nvPr>
            <p:ph type="ctrTitle"/>
          </p:nvPr>
        </p:nvSpPr>
        <p:spPr>
          <a:xfrm>
            <a:off x="514350" y="1637819"/>
            <a:ext cx="5829300" cy="3484127"/>
          </a:xfrm>
        </p:spPr>
        <p:txBody>
          <a:bodyPr anchor="b"/>
          <a:lstStyle>
            <a:lvl1pPr algn="ctr">
              <a:defRPr sz="4500"/>
            </a:lvl1pPr>
          </a:lstStyle>
          <a:p>
            <a:r>
              <a:rPr lang="ja-JP" altLang="en-US" smtClean="0"/>
              <a:t>マスター タイトルの書式設定</a:t>
            </a:r>
            <a:endParaRPr lang="en-US" dirty="0"/>
          </a:p>
        </p:txBody>
      </p:sp>
      <p:sp>
        <p:nvSpPr>
          <p:cNvPr id="3" name="Subtitle 2"/>
          <p:cNvSpPr>
            <a:spLocks noGrp="1"/>
          </p:cNvSpPr>
          <p:nvPr>
            <p:ph type="subTitle" idx="1"/>
          </p:nvPr>
        </p:nvSpPr>
        <p:spPr>
          <a:xfrm>
            <a:off x="857250" y="5256307"/>
            <a:ext cx="5143500" cy="2416186"/>
          </a:xfrm>
        </p:spPr>
        <p:txBody>
          <a:bodyPr/>
          <a:lstStyle>
            <a:lvl1pPr marL="0" indent="0" algn="ctr">
              <a:buNone/>
              <a:defRPr sz="1800"/>
            </a:lvl1pPr>
            <a:lvl2pPr marL="342900" indent="0" algn="ctr">
              <a:buNone/>
              <a:defRPr sz="1500"/>
            </a:lvl2pPr>
            <a:lvl3pPr marL="685800" indent="0" algn="ctr">
              <a:buNone/>
              <a:defRPr sz="1350"/>
            </a:lvl3pPr>
            <a:lvl4pPr marL="1028700" indent="0" algn="ctr">
              <a:buNone/>
              <a:defRPr sz="1200"/>
            </a:lvl4pPr>
            <a:lvl5pPr marL="1371600" indent="0" algn="ctr">
              <a:buNone/>
              <a:defRPr sz="1200"/>
            </a:lvl5pPr>
            <a:lvl6pPr marL="1714500" indent="0" algn="ctr">
              <a:buNone/>
              <a:defRPr sz="1200"/>
            </a:lvl6pPr>
            <a:lvl7pPr marL="2057400" indent="0" algn="ctr">
              <a:buNone/>
              <a:defRPr sz="1200"/>
            </a:lvl7pPr>
            <a:lvl8pPr marL="2400300" indent="0" algn="ctr">
              <a:buNone/>
              <a:defRPr sz="1200"/>
            </a:lvl8pPr>
            <a:lvl9pPr marL="2743200" indent="0" algn="ctr">
              <a:buNone/>
              <a:defRPr sz="1200"/>
            </a:lvl9pPr>
          </a:lstStyle>
          <a:p>
            <a:r>
              <a:rPr lang="ja-JP" altLang="en-US" smtClean="0"/>
              <a:t>マスター サブタイトルの書式設定</a:t>
            </a:r>
            <a:endParaRPr lang="en-US" dirty="0"/>
          </a:p>
        </p:txBody>
      </p:sp>
      <p:sp>
        <p:nvSpPr>
          <p:cNvPr id="4" name="Date Placeholder 3"/>
          <p:cNvSpPr>
            <a:spLocks noGrp="1"/>
          </p:cNvSpPr>
          <p:nvPr>
            <p:ph type="dt" sz="half" idx="10"/>
          </p:nvPr>
        </p:nvSpPr>
        <p:spPr/>
        <p:txBody>
          <a:bodyPr/>
          <a:lstStyle/>
          <a:p>
            <a:fld id="{C417DC64-1636-457E-BA9C-B308F3963B9F}" type="datetimeFigureOut">
              <a:rPr kumimoji="1" lang="ja-JP" altLang="en-US" smtClean="0"/>
              <a:t>2020/11/26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C2090E7-36F5-4A97-B9B7-83ADE20A5194}" type="slidenum">
              <a:rPr kumimoji="1" lang="ja-JP" altLang="en-US" smtClean="0"/>
              <a:t>‹#›</a:t>
            </a:fld>
            <a:endParaRPr kumimoji="1" lang="ja-JP" altLang="en-US"/>
          </a:p>
        </p:txBody>
      </p:sp>
    </p:spTree>
    <p:extLst>
      <p:ext uri="{BB962C8B-B14F-4D97-AF65-F5344CB8AC3E}">
        <p14:creationId xmlns:p14="http://schemas.microsoft.com/office/powerpoint/2010/main" val="45338085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10;縦書きテキスト">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417DC64-1636-457E-BA9C-B308F3963B9F}" type="datetimeFigureOut">
              <a:rPr kumimoji="1" lang="ja-JP" altLang="en-US" smtClean="0"/>
              <a:t>2020/11/26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C2090E7-36F5-4A97-B9B7-83ADE20A5194}" type="slidenum">
              <a:rPr kumimoji="1" lang="ja-JP" altLang="en-US" smtClean="0"/>
              <a:t>‹#›</a:t>
            </a:fld>
            <a:endParaRPr kumimoji="1" lang="ja-JP" altLang="en-US"/>
          </a:p>
        </p:txBody>
      </p:sp>
    </p:spTree>
    <p:extLst>
      <p:ext uri="{BB962C8B-B14F-4D97-AF65-F5344CB8AC3E}">
        <p14:creationId xmlns:p14="http://schemas.microsoft.com/office/powerpoint/2010/main" val="33259518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4907757" y="532812"/>
            <a:ext cx="1478756" cy="8480978"/>
          </a:xfrm>
        </p:spPr>
        <p:txBody>
          <a:bodyPr vert="eaVert"/>
          <a:lstStyle/>
          <a:p>
            <a:r>
              <a:rPr lang="ja-JP" altLang="en-US" smtClean="0"/>
              <a:t>マスター タイトルの書式設定</a:t>
            </a:r>
            <a:endParaRPr lang="en-US" dirty="0"/>
          </a:p>
        </p:txBody>
      </p:sp>
      <p:sp>
        <p:nvSpPr>
          <p:cNvPr id="3" name="Vertical Text Placeholder 2"/>
          <p:cNvSpPr>
            <a:spLocks noGrp="1"/>
          </p:cNvSpPr>
          <p:nvPr>
            <p:ph type="body" orient="vert" idx="1"/>
          </p:nvPr>
        </p:nvSpPr>
        <p:spPr>
          <a:xfrm>
            <a:off x="471488" y="532812"/>
            <a:ext cx="4350544" cy="8480978"/>
          </a:xfrm>
        </p:spPr>
        <p:txBody>
          <a:bodyPr vert="eaVert"/>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417DC64-1636-457E-BA9C-B308F3963B9F}" type="datetimeFigureOut">
              <a:rPr kumimoji="1" lang="ja-JP" altLang="en-US" smtClean="0"/>
              <a:t>2020/11/26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C2090E7-36F5-4A97-B9B7-83ADE20A5194}" type="slidenum">
              <a:rPr kumimoji="1" lang="ja-JP" altLang="en-US" smtClean="0"/>
              <a:t>‹#›</a:t>
            </a:fld>
            <a:endParaRPr kumimoji="1" lang="ja-JP" altLang="en-US"/>
          </a:p>
        </p:txBody>
      </p:sp>
    </p:spTree>
    <p:extLst>
      <p:ext uri="{BB962C8B-B14F-4D97-AF65-F5344CB8AC3E}">
        <p14:creationId xmlns:p14="http://schemas.microsoft.com/office/powerpoint/2010/main" val="355685252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idx="1"/>
          </p:nvPr>
        </p:nvSpPr>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10"/>
          </p:nvPr>
        </p:nvSpPr>
        <p:spPr/>
        <p:txBody>
          <a:bodyPr/>
          <a:lstStyle/>
          <a:p>
            <a:fld id="{C417DC64-1636-457E-BA9C-B308F3963B9F}" type="datetimeFigureOut">
              <a:rPr kumimoji="1" lang="ja-JP" altLang="en-US" smtClean="0"/>
              <a:t>2020/11/26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C2090E7-36F5-4A97-B9B7-83ADE20A5194}" type="slidenum">
              <a:rPr kumimoji="1" lang="ja-JP" altLang="en-US" smtClean="0"/>
              <a:t>‹#›</a:t>
            </a:fld>
            <a:endParaRPr kumimoji="1" lang="ja-JP" altLang="en-US"/>
          </a:p>
        </p:txBody>
      </p:sp>
    </p:spTree>
    <p:extLst>
      <p:ext uri="{BB962C8B-B14F-4D97-AF65-F5344CB8AC3E}">
        <p14:creationId xmlns:p14="http://schemas.microsoft.com/office/powerpoint/2010/main" val="395867119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Title 1"/>
          <p:cNvSpPr>
            <a:spLocks noGrp="1"/>
          </p:cNvSpPr>
          <p:nvPr>
            <p:ph type="title"/>
          </p:nvPr>
        </p:nvSpPr>
        <p:spPr>
          <a:xfrm>
            <a:off x="467916" y="2494953"/>
            <a:ext cx="5915025" cy="4162883"/>
          </a:xfrm>
        </p:spPr>
        <p:txBody>
          <a:bodyPr anchor="b"/>
          <a:lstStyle>
            <a:lvl1pPr>
              <a:defRPr sz="4500"/>
            </a:lvl1p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67916" y="6697218"/>
            <a:ext cx="5915025" cy="2189162"/>
          </a:xfrm>
        </p:spPr>
        <p:txBody>
          <a:bodyPr/>
          <a:lstStyle>
            <a:lvl1pPr marL="0" indent="0">
              <a:buNone/>
              <a:defRPr sz="1800">
                <a:solidFill>
                  <a:schemeClr val="tx1"/>
                </a:solidFill>
              </a:defRPr>
            </a:lvl1pPr>
            <a:lvl2pPr marL="342900" indent="0">
              <a:buNone/>
              <a:defRPr sz="1500">
                <a:solidFill>
                  <a:schemeClr val="tx1">
                    <a:tint val="75000"/>
                  </a:schemeClr>
                </a:solidFill>
              </a:defRPr>
            </a:lvl2pPr>
            <a:lvl3pPr marL="685800" indent="0">
              <a:buNone/>
              <a:defRPr sz="1350">
                <a:solidFill>
                  <a:schemeClr val="tx1">
                    <a:tint val="75000"/>
                  </a:schemeClr>
                </a:solidFill>
              </a:defRPr>
            </a:lvl3pPr>
            <a:lvl4pPr marL="1028700" indent="0">
              <a:buNone/>
              <a:defRPr sz="1200">
                <a:solidFill>
                  <a:schemeClr val="tx1">
                    <a:tint val="75000"/>
                  </a:schemeClr>
                </a:solidFill>
              </a:defRPr>
            </a:lvl4pPr>
            <a:lvl5pPr marL="1371600" indent="0">
              <a:buNone/>
              <a:defRPr sz="1200">
                <a:solidFill>
                  <a:schemeClr val="tx1">
                    <a:tint val="75000"/>
                  </a:schemeClr>
                </a:solidFill>
              </a:defRPr>
            </a:lvl5pPr>
            <a:lvl6pPr marL="1714500" indent="0">
              <a:buNone/>
              <a:defRPr sz="1200">
                <a:solidFill>
                  <a:schemeClr val="tx1">
                    <a:tint val="75000"/>
                  </a:schemeClr>
                </a:solidFill>
              </a:defRPr>
            </a:lvl6pPr>
            <a:lvl7pPr marL="2057400" indent="0">
              <a:buNone/>
              <a:defRPr sz="1200">
                <a:solidFill>
                  <a:schemeClr val="tx1">
                    <a:tint val="75000"/>
                  </a:schemeClr>
                </a:solidFill>
              </a:defRPr>
            </a:lvl7pPr>
            <a:lvl8pPr marL="2400300" indent="0">
              <a:buNone/>
              <a:defRPr sz="1200">
                <a:solidFill>
                  <a:schemeClr val="tx1">
                    <a:tint val="75000"/>
                  </a:schemeClr>
                </a:solidFill>
              </a:defRPr>
            </a:lvl8pPr>
            <a:lvl9pPr marL="2743200" indent="0">
              <a:buNone/>
              <a:defRPr sz="1200">
                <a:solidFill>
                  <a:schemeClr val="tx1">
                    <a:tint val="75000"/>
                  </a:schemeClr>
                </a:solidFill>
              </a:defRPr>
            </a:lvl9pPr>
          </a:lstStyle>
          <a:p>
            <a:pPr lvl="0"/>
            <a:r>
              <a:rPr lang="ja-JP" altLang="en-US" smtClean="0"/>
              <a:t>マスター テキストの書式設定</a:t>
            </a:r>
          </a:p>
        </p:txBody>
      </p:sp>
      <p:sp>
        <p:nvSpPr>
          <p:cNvPr id="4" name="Date Placeholder 3"/>
          <p:cNvSpPr>
            <a:spLocks noGrp="1"/>
          </p:cNvSpPr>
          <p:nvPr>
            <p:ph type="dt" sz="half" idx="10"/>
          </p:nvPr>
        </p:nvSpPr>
        <p:spPr/>
        <p:txBody>
          <a:bodyPr/>
          <a:lstStyle/>
          <a:p>
            <a:fld id="{C417DC64-1636-457E-BA9C-B308F3963B9F}" type="datetimeFigureOut">
              <a:rPr kumimoji="1" lang="ja-JP" altLang="en-US" smtClean="0"/>
              <a:t>2020/11/26</a:t>
            </a:fld>
            <a:endParaRPr kumimoji="1" lang="ja-JP" altLang="en-US"/>
          </a:p>
        </p:txBody>
      </p:sp>
      <p:sp>
        <p:nvSpPr>
          <p:cNvPr id="5" name="Footer Placeholder 4"/>
          <p:cNvSpPr>
            <a:spLocks noGrp="1"/>
          </p:cNvSpPr>
          <p:nvPr>
            <p:ph type="ftr" sz="quarter" idx="11"/>
          </p:nvPr>
        </p:nvSpPr>
        <p:spPr/>
        <p:txBody>
          <a:bodyPr/>
          <a:lstStyle/>
          <a:p>
            <a:endParaRPr kumimoji="1" lang="ja-JP" altLang="en-US"/>
          </a:p>
        </p:txBody>
      </p:sp>
      <p:sp>
        <p:nvSpPr>
          <p:cNvPr id="6" name="Slide Number Placeholder 5"/>
          <p:cNvSpPr>
            <a:spLocks noGrp="1"/>
          </p:cNvSpPr>
          <p:nvPr>
            <p:ph type="sldNum" sz="quarter" idx="12"/>
          </p:nvPr>
        </p:nvSpPr>
        <p:spPr/>
        <p:txBody>
          <a:bodyPr/>
          <a:lstStyle/>
          <a:p>
            <a:fld id="{7C2090E7-36F5-4A97-B9B7-83ADE20A5194}" type="slidenum">
              <a:rPr kumimoji="1" lang="ja-JP" altLang="en-US" smtClean="0"/>
              <a:t>‹#›</a:t>
            </a:fld>
            <a:endParaRPr kumimoji="1" lang="ja-JP" altLang="en-US"/>
          </a:p>
        </p:txBody>
      </p:sp>
    </p:spTree>
    <p:extLst>
      <p:ext uri="{BB962C8B-B14F-4D97-AF65-F5344CB8AC3E}">
        <p14:creationId xmlns:p14="http://schemas.microsoft.com/office/powerpoint/2010/main" val="13252234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Content Placeholder 2"/>
          <p:cNvSpPr>
            <a:spLocks noGrp="1"/>
          </p:cNvSpPr>
          <p:nvPr>
            <p:ph sz="half" idx="1"/>
          </p:nvPr>
        </p:nvSpPr>
        <p:spPr>
          <a:xfrm>
            <a:off x="471488" y="2664060"/>
            <a:ext cx="2914650" cy="634973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Content Placeholder 3"/>
          <p:cNvSpPr>
            <a:spLocks noGrp="1"/>
          </p:cNvSpPr>
          <p:nvPr>
            <p:ph sz="half" idx="2"/>
          </p:nvPr>
        </p:nvSpPr>
        <p:spPr>
          <a:xfrm>
            <a:off x="3471863" y="2664060"/>
            <a:ext cx="2914650" cy="6349730"/>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Date Placeholder 4"/>
          <p:cNvSpPr>
            <a:spLocks noGrp="1"/>
          </p:cNvSpPr>
          <p:nvPr>
            <p:ph type="dt" sz="half" idx="10"/>
          </p:nvPr>
        </p:nvSpPr>
        <p:spPr/>
        <p:txBody>
          <a:bodyPr/>
          <a:lstStyle/>
          <a:p>
            <a:fld id="{C417DC64-1636-457E-BA9C-B308F3963B9F}" type="datetimeFigureOut">
              <a:rPr kumimoji="1" lang="ja-JP" altLang="en-US" smtClean="0"/>
              <a:t>2020/11/26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C2090E7-36F5-4A97-B9B7-83ADE20A5194}" type="slidenum">
              <a:rPr kumimoji="1" lang="ja-JP" altLang="en-US" smtClean="0"/>
              <a:t>‹#›</a:t>
            </a:fld>
            <a:endParaRPr kumimoji="1" lang="ja-JP" altLang="en-US"/>
          </a:p>
        </p:txBody>
      </p:sp>
    </p:spTree>
    <p:extLst>
      <p:ext uri="{BB962C8B-B14F-4D97-AF65-F5344CB8AC3E}">
        <p14:creationId xmlns:p14="http://schemas.microsoft.com/office/powerpoint/2010/main" val="1056754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Title 1"/>
          <p:cNvSpPr>
            <a:spLocks noGrp="1"/>
          </p:cNvSpPr>
          <p:nvPr>
            <p:ph type="title"/>
          </p:nvPr>
        </p:nvSpPr>
        <p:spPr>
          <a:xfrm>
            <a:off x="472381" y="532814"/>
            <a:ext cx="5915025" cy="1934340"/>
          </a:xfrm>
        </p:spPr>
        <p:txBody>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2381" y="2453253"/>
            <a:ext cx="2901255" cy="1202301"/>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4" name="Content Placeholder 3"/>
          <p:cNvSpPr>
            <a:spLocks noGrp="1"/>
          </p:cNvSpPr>
          <p:nvPr>
            <p:ph sz="half" idx="2"/>
          </p:nvPr>
        </p:nvSpPr>
        <p:spPr>
          <a:xfrm>
            <a:off x="472381" y="3655554"/>
            <a:ext cx="2901255" cy="537676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5" name="Text Placeholder 4"/>
          <p:cNvSpPr>
            <a:spLocks noGrp="1"/>
          </p:cNvSpPr>
          <p:nvPr>
            <p:ph type="body" sz="quarter" idx="3"/>
          </p:nvPr>
        </p:nvSpPr>
        <p:spPr>
          <a:xfrm>
            <a:off x="3471863" y="2453253"/>
            <a:ext cx="2915543" cy="1202301"/>
          </a:xfrm>
        </p:spPr>
        <p:txBody>
          <a:bodyPr anchor="b"/>
          <a:lstStyle>
            <a:lvl1pPr marL="0" indent="0">
              <a:buNone/>
              <a:defRPr sz="1800" b="1"/>
            </a:lvl1pPr>
            <a:lvl2pPr marL="342900" indent="0">
              <a:buNone/>
              <a:defRPr sz="1500" b="1"/>
            </a:lvl2pPr>
            <a:lvl3pPr marL="685800" indent="0">
              <a:buNone/>
              <a:defRPr sz="1350" b="1"/>
            </a:lvl3pPr>
            <a:lvl4pPr marL="1028700" indent="0">
              <a:buNone/>
              <a:defRPr sz="1200" b="1"/>
            </a:lvl4pPr>
            <a:lvl5pPr marL="1371600" indent="0">
              <a:buNone/>
              <a:defRPr sz="1200" b="1"/>
            </a:lvl5pPr>
            <a:lvl6pPr marL="1714500" indent="0">
              <a:buNone/>
              <a:defRPr sz="1200" b="1"/>
            </a:lvl6pPr>
            <a:lvl7pPr marL="2057400" indent="0">
              <a:buNone/>
              <a:defRPr sz="1200" b="1"/>
            </a:lvl7pPr>
            <a:lvl8pPr marL="2400300" indent="0">
              <a:buNone/>
              <a:defRPr sz="1200" b="1"/>
            </a:lvl8pPr>
            <a:lvl9pPr marL="2743200" indent="0">
              <a:buNone/>
              <a:defRPr sz="1200" b="1"/>
            </a:lvl9pPr>
          </a:lstStyle>
          <a:p>
            <a:pPr lvl="0"/>
            <a:r>
              <a:rPr lang="ja-JP" altLang="en-US" smtClean="0"/>
              <a:t>マスター テキストの書式設定</a:t>
            </a:r>
          </a:p>
        </p:txBody>
      </p:sp>
      <p:sp>
        <p:nvSpPr>
          <p:cNvPr id="6" name="Content Placeholder 5"/>
          <p:cNvSpPr>
            <a:spLocks noGrp="1"/>
          </p:cNvSpPr>
          <p:nvPr>
            <p:ph sz="quarter" idx="4"/>
          </p:nvPr>
        </p:nvSpPr>
        <p:spPr>
          <a:xfrm>
            <a:off x="3471863" y="3655554"/>
            <a:ext cx="2915543" cy="5376769"/>
          </a:xfrm>
        </p:spPr>
        <p:txBody>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7" name="Date Placeholder 6"/>
          <p:cNvSpPr>
            <a:spLocks noGrp="1"/>
          </p:cNvSpPr>
          <p:nvPr>
            <p:ph type="dt" sz="half" idx="10"/>
          </p:nvPr>
        </p:nvSpPr>
        <p:spPr/>
        <p:txBody>
          <a:bodyPr/>
          <a:lstStyle/>
          <a:p>
            <a:fld id="{C417DC64-1636-457E-BA9C-B308F3963B9F}" type="datetimeFigureOut">
              <a:rPr kumimoji="1" lang="ja-JP" altLang="en-US" smtClean="0"/>
              <a:t>2020/11/26</a:t>
            </a:fld>
            <a:endParaRPr kumimoji="1" lang="ja-JP" altLang="en-US"/>
          </a:p>
        </p:txBody>
      </p:sp>
      <p:sp>
        <p:nvSpPr>
          <p:cNvPr id="8" name="Footer Placeholder 7"/>
          <p:cNvSpPr>
            <a:spLocks noGrp="1"/>
          </p:cNvSpPr>
          <p:nvPr>
            <p:ph type="ftr" sz="quarter" idx="11"/>
          </p:nvPr>
        </p:nvSpPr>
        <p:spPr/>
        <p:txBody>
          <a:bodyPr/>
          <a:lstStyle/>
          <a:p>
            <a:endParaRPr kumimoji="1" lang="ja-JP" altLang="en-US"/>
          </a:p>
        </p:txBody>
      </p:sp>
      <p:sp>
        <p:nvSpPr>
          <p:cNvPr id="9" name="Slide Number Placeholder 8"/>
          <p:cNvSpPr>
            <a:spLocks noGrp="1"/>
          </p:cNvSpPr>
          <p:nvPr>
            <p:ph type="sldNum" sz="quarter" idx="12"/>
          </p:nvPr>
        </p:nvSpPr>
        <p:spPr/>
        <p:txBody>
          <a:bodyPr/>
          <a:lstStyle/>
          <a:p>
            <a:fld id="{7C2090E7-36F5-4A97-B9B7-83ADE20A5194}" type="slidenum">
              <a:rPr kumimoji="1" lang="ja-JP" altLang="en-US" smtClean="0"/>
              <a:t>‹#›</a:t>
            </a:fld>
            <a:endParaRPr kumimoji="1" lang="ja-JP" altLang="en-US"/>
          </a:p>
        </p:txBody>
      </p:sp>
    </p:spTree>
    <p:extLst>
      <p:ext uri="{BB962C8B-B14F-4D97-AF65-F5344CB8AC3E}">
        <p14:creationId xmlns:p14="http://schemas.microsoft.com/office/powerpoint/2010/main" val="126679422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ja-JP" altLang="en-US" smtClean="0"/>
              <a:t>マスター タイトルの書式設定</a:t>
            </a:r>
            <a:endParaRPr lang="en-US" dirty="0"/>
          </a:p>
        </p:txBody>
      </p:sp>
      <p:sp>
        <p:nvSpPr>
          <p:cNvPr id="3" name="Date Placeholder 2"/>
          <p:cNvSpPr>
            <a:spLocks noGrp="1"/>
          </p:cNvSpPr>
          <p:nvPr>
            <p:ph type="dt" sz="half" idx="10"/>
          </p:nvPr>
        </p:nvSpPr>
        <p:spPr/>
        <p:txBody>
          <a:bodyPr/>
          <a:lstStyle/>
          <a:p>
            <a:fld id="{C417DC64-1636-457E-BA9C-B308F3963B9F}" type="datetimeFigureOut">
              <a:rPr kumimoji="1" lang="ja-JP" altLang="en-US" smtClean="0"/>
              <a:t>2020/11/26</a:t>
            </a:fld>
            <a:endParaRPr kumimoji="1" lang="ja-JP" altLang="en-US"/>
          </a:p>
        </p:txBody>
      </p:sp>
      <p:sp>
        <p:nvSpPr>
          <p:cNvPr id="4" name="Footer Placeholder 3"/>
          <p:cNvSpPr>
            <a:spLocks noGrp="1"/>
          </p:cNvSpPr>
          <p:nvPr>
            <p:ph type="ftr" sz="quarter" idx="11"/>
          </p:nvPr>
        </p:nvSpPr>
        <p:spPr/>
        <p:txBody>
          <a:bodyPr/>
          <a:lstStyle/>
          <a:p>
            <a:endParaRPr kumimoji="1" lang="ja-JP" altLang="en-US"/>
          </a:p>
        </p:txBody>
      </p:sp>
      <p:sp>
        <p:nvSpPr>
          <p:cNvPr id="5" name="Slide Number Placeholder 4"/>
          <p:cNvSpPr>
            <a:spLocks noGrp="1"/>
          </p:cNvSpPr>
          <p:nvPr>
            <p:ph type="sldNum" sz="quarter" idx="12"/>
          </p:nvPr>
        </p:nvSpPr>
        <p:spPr/>
        <p:txBody>
          <a:bodyPr/>
          <a:lstStyle/>
          <a:p>
            <a:fld id="{7C2090E7-36F5-4A97-B9B7-83ADE20A5194}" type="slidenum">
              <a:rPr kumimoji="1" lang="ja-JP" altLang="en-US" smtClean="0"/>
              <a:t>‹#›</a:t>
            </a:fld>
            <a:endParaRPr kumimoji="1" lang="ja-JP" altLang="en-US"/>
          </a:p>
        </p:txBody>
      </p:sp>
    </p:spTree>
    <p:extLst>
      <p:ext uri="{BB962C8B-B14F-4D97-AF65-F5344CB8AC3E}">
        <p14:creationId xmlns:p14="http://schemas.microsoft.com/office/powerpoint/2010/main" val="369755711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17DC64-1636-457E-BA9C-B308F3963B9F}" type="datetimeFigureOut">
              <a:rPr kumimoji="1" lang="ja-JP" altLang="en-US" smtClean="0"/>
              <a:t>2020/11/26</a:t>
            </a:fld>
            <a:endParaRPr kumimoji="1" lang="ja-JP" altLang="en-US"/>
          </a:p>
        </p:txBody>
      </p:sp>
      <p:sp>
        <p:nvSpPr>
          <p:cNvPr id="3" name="Footer Placeholder 2"/>
          <p:cNvSpPr>
            <a:spLocks noGrp="1"/>
          </p:cNvSpPr>
          <p:nvPr>
            <p:ph type="ftr" sz="quarter" idx="11"/>
          </p:nvPr>
        </p:nvSpPr>
        <p:spPr/>
        <p:txBody>
          <a:bodyPr/>
          <a:lstStyle/>
          <a:p>
            <a:endParaRPr kumimoji="1" lang="ja-JP" altLang="en-US"/>
          </a:p>
        </p:txBody>
      </p:sp>
      <p:sp>
        <p:nvSpPr>
          <p:cNvPr id="4" name="Slide Number Placeholder 3"/>
          <p:cNvSpPr>
            <a:spLocks noGrp="1"/>
          </p:cNvSpPr>
          <p:nvPr>
            <p:ph type="sldNum" sz="quarter" idx="12"/>
          </p:nvPr>
        </p:nvSpPr>
        <p:spPr/>
        <p:txBody>
          <a:bodyPr/>
          <a:lstStyle/>
          <a:p>
            <a:fld id="{7C2090E7-36F5-4A97-B9B7-83ADE20A5194}" type="slidenum">
              <a:rPr kumimoji="1" lang="ja-JP" altLang="en-US" smtClean="0"/>
              <a:t>‹#›</a:t>
            </a:fld>
            <a:endParaRPr kumimoji="1" lang="ja-JP" altLang="en-US"/>
          </a:p>
        </p:txBody>
      </p:sp>
    </p:spTree>
    <p:extLst>
      <p:ext uri="{BB962C8B-B14F-4D97-AF65-F5344CB8AC3E}">
        <p14:creationId xmlns:p14="http://schemas.microsoft.com/office/powerpoint/2010/main" val="193468433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10;コンテンツ">
    <p:spTree>
      <p:nvGrpSpPr>
        <p:cNvPr id="1" name=""/>
        <p:cNvGrpSpPr/>
        <p:nvPr/>
      </p:nvGrpSpPr>
      <p:grpSpPr>
        <a:xfrm>
          <a:off x="0" y="0"/>
          <a:ext cx="0" cy="0"/>
          <a:chOff x="0" y="0"/>
          <a:chExt cx="0" cy="0"/>
        </a:xfrm>
      </p:grpSpPr>
      <p:sp>
        <p:nvSpPr>
          <p:cNvPr id="2" name="Title 1"/>
          <p:cNvSpPr>
            <a:spLocks noGrp="1"/>
          </p:cNvSpPr>
          <p:nvPr>
            <p:ph type="title"/>
          </p:nvPr>
        </p:nvSpPr>
        <p:spPr>
          <a:xfrm>
            <a:off x="472381" y="667173"/>
            <a:ext cx="2211884" cy="2335107"/>
          </a:xfrm>
        </p:spPr>
        <p:txBody>
          <a:bodyPr anchor="b"/>
          <a:lstStyle>
            <a:lvl1pPr>
              <a:defRPr sz="2400"/>
            </a:lvl1pPr>
          </a:lstStyle>
          <a:p>
            <a:r>
              <a:rPr lang="ja-JP" altLang="en-US" smtClean="0"/>
              <a:t>マスター タイトルの書式設定</a:t>
            </a:r>
            <a:endParaRPr lang="en-US" dirty="0"/>
          </a:p>
        </p:txBody>
      </p:sp>
      <p:sp>
        <p:nvSpPr>
          <p:cNvPr id="3" name="Content Placeholder 2"/>
          <p:cNvSpPr>
            <a:spLocks noGrp="1"/>
          </p:cNvSpPr>
          <p:nvPr>
            <p:ph idx="1"/>
          </p:nvPr>
        </p:nvSpPr>
        <p:spPr>
          <a:xfrm>
            <a:off x="2915543" y="1440911"/>
            <a:ext cx="3471863" cy="711188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Text Placeholder 3"/>
          <p:cNvSpPr>
            <a:spLocks noGrp="1"/>
          </p:cNvSpPr>
          <p:nvPr>
            <p:ph type="body" sz="half" idx="2"/>
          </p:nvPr>
        </p:nvSpPr>
        <p:spPr>
          <a:xfrm>
            <a:off x="472381" y="3002280"/>
            <a:ext cx="2211884" cy="5562095"/>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417DC64-1636-457E-BA9C-B308F3963B9F}" type="datetimeFigureOut">
              <a:rPr kumimoji="1" lang="ja-JP" altLang="en-US" smtClean="0"/>
              <a:t>2020/11/26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C2090E7-36F5-4A97-B9B7-83ADE20A5194}" type="slidenum">
              <a:rPr kumimoji="1" lang="ja-JP" altLang="en-US" smtClean="0"/>
              <a:t>‹#›</a:t>
            </a:fld>
            <a:endParaRPr kumimoji="1" lang="ja-JP" altLang="en-US"/>
          </a:p>
        </p:txBody>
      </p:sp>
    </p:spTree>
    <p:extLst>
      <p:ext uri="{BB962C8B-B14F-4D97-AF65-F5344CB8AC3E}">
        <p14:creationId xmlns:p14="http://schemas.microsoft.com/office/powerpoint/2010/main" val="58161593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Title 1"/>
          <p:cNvSpPr>
            <a:spLocks noGrp="1"/>
          </p:cNvSpPr>
          <p:nvPr>
            <p:ph type="title"/>
          </p:nvPr>
        </p:nvSpPr>
        <p:spPr>
          <a:xfrm>
            <a:off x="472381" y="667173"/>
            <a:ext cx="2211884" cy="2335107"/>
          </a:xfrm>
        </p:spPr>
        <p:txBody>
          <a:bodyPr anchor="b"/>
          <a:lstStyle>
            <a:lvl1pPr>
              <a:defRPr sz="2400"/>
            </a:lvl1pPr>
          </a:lstStyle>
          <a:p>
            <a:r>
              <a:rPr lang="ja-JP" altLang="en-US" smtClean="0"/>
              <a:t>マスター タイトルの書式設定</a:t>
            </a:r>
            <a:endParaRPr lang="en-US" dirty="0"/>
          </a:p>
        </p:txBody>
      </p:sp>
      <p:sp>
        <p:nvSpPr>
          <p:cNvPr id="3" name="Picture Placeholder 2"/>
          <p:cNvSpPr>
            <a:spLocks noGrp="1" noChangeAspect="1"/>
          </p:cNvSpPr>
          <p:nvPr>
            <p:ph type="pic" idx="1"/>
          </p:nvPr>
        </p:nvSpPr>
        <p:spPr>
          <a:xfrm>
            <a:off x="2915543" y="1440911"/>
            <a:ext cx="3471863" cy="7111882"/>
          </a:xfrm>
        </p:spPr>
        <p:txBody>
          <a:bodyPr anchor="t"/>
          <a:lstStyle>
            <a:lvl1pPr marL="0" indent="0">
              <a:buNone/>
              <a:defRPr sz="2400"/>
            </a:lvl1pPr>
            <a:lvl2pPr marL="342900" indent="0">
              <a:buNone/>
              <a:defRPr sz="2100"/>
            </a:lvl2pPr>
            <a:lvl3pPr marL="685800" indent="0">
              <a:buNone/>
              <a:defRPr sz="1800"/>
            </a:lvl3pPr>
            <a:lvl4pPr marL="1028700" indent="0">
              <a:buNone/>
              <a:defRPr sz="1500"/>
            </a:lvl4pPr>
            <a:lvl5pPr marL="1371600" indent="0">
              <a:buNone/>
              <a:defRPr sz="1500"/>
            </a:lvl5pPr>
            <a:lvl6pPr marL="1714500" indent="0">
              <a:buNone/>
              <a:defRPr sz="1500"/>
            </a:lvl6pPr>
            <a:lvl7pPr marL="2057400" indent="0">
              <a:buNone/>
              <a:defRPr sz="1500"/>
            </a:lvl7pPr>
            <a:lvl8pPr marL="2400300" indent="0">
              <a:buNone/>
              <a:defRPr sz="1500"/>
            </a:lvl8pPr>
            <a:lvl9pPr marL="2743200" indent="0">
              <a:buNone/>
              <a:defRPr sz="1500"/>
            </a:lvl9pPr>
          </a:lstStyle>
          <a:p>
            <a:r>
              <a:rPr lang="ja-JP" altLang="en-US" smtClean="0"/>
              <a:t>図を追加</a:t>
            </a:r>
            <a:endParaRPr lang="en-US" dirty="0"/>
          </a:p>
        </p:txBody>
      </p:sp>
      <p:sp>
        <p:nvSpPr>
          <p:cNvPr id="4" name="Text Placeholder 3"/>
          <p:cNvSpPr>
            <a:spLocks noGrp="1"/>
          </p:cNvSpPr>
          <p:nvPr>
            <p:ph type="body" sz="half" idx="2"/>
          </p:nvPr>
        </p:nvSpPr>
        <p:spPr>
          <a:xfrm>
            <a:off x="472381" y="3002280"/>
            <a:ext cx="2211884" cy="5562095"/>
          </a:xfrm>
        </p:spPr>
        <p:txBody>
          <a:bodyPr/>
          <a:lstStyle>
            <a:lvl1pPr marL="0" indent="0">
              <a:buNone/>
              <a:defRPr sz="1200"/>
            </a:lvl1pPr>
            <a:lvl2pPr marL="342900" indent="0">
              <a:buNone/>
              <a:defRPr sz="1050"/>
            </a:lvl2pPr>
            <a:lvl3pPr marL="685800" indent="0">
              <a:buNone/>
              <a:defRPr sz="900"/>
            </a:lvl3pPr>
            <a:lvl4pPr marL="1028700" indent="0">
              <a:buNone/>
              <a:defRPr sz="750"/>
            </a:lvl4pPr>
            <a:lvl5pPr marL="1371600" indent="0">
              <a:buNone/>
              <a:defRPr sz="750"/>
            </a:lvl5pPr>
            <a:lvl6pPr marL="1714500" indent="0">
              <a:buNone/>
              <a:defRPr sz="750"/>
            </a:lvl6pPr>
            <a:lvl7pPr marL="2057400" indent="0">
              <a:buNone/>
              <a:defRPr sz="750"/>
            </a:lvl7pPr>
            <a:lvl8pPr marL="2400300" indent="0">
              <a:buNone/>
              <a:defRPr sz="750"/>
            </a:lvl8pPr>
            <a:lvl9pPr marL="2743200" indent="0">
              <a:buNone/>
              <a:defRPr sz="750"/>
            </a:lvl9pPr>
          </a:lstStyle>
          <a:p>
            <a:pPr lvl="0"/>
            <a:r>
              <a:rPr lang="ja-JP" altLang="en-US" smtClean="0"/>
              <a:t>マスター テキストの書式設定</a:t>
            </a:r>
          </a:p>
        </p:txBody>
      </p:sp>
      <p:sp>
        <p:nvSpPr>
          <p:cNvPr id="5" name="Date Placeholder 4"/>
          <p:cNvSpPr>
            <a:spLocks noGrp="1"/>
          </p:cNvSpPr>
          <p:nvPr>
            <p:ph type="dt" sz="half" idx="10"/>
          </p:nvPr>
        </p:nvSpPr>
        <p:spPr/>
        <p:txBody>
          <a:bodyPr/>
          <a:lstStyle/>
          <a:p>
            <a:fld id="{C417DC64-1636-457E-BA9C-B308F3963B9F}" type="datetimeFigureOut">
              <a:rPr kumimoji="1" lang="ja-JP" altLang="en-US" smtClean="0"/>
              <a:t>2020/11/26</a:t>
            </a:fld>
            <a:endParaRPr kumimoji="1" lang="ja-JP" altLang="en-US"/>
          </a:p>
        </p:txBody>
      </p:sp>
      <p:sp>
        <p:nvSpPr>
          <p:cNvPr id="6" name="Footer Placeholder 5"/>
          <p:cNvSpPr>
            <a:spLocks noGrp="1"/>
          </p:cNvSpPr>
          <p:nvPr>
            <p:ph type="ftr" sz="quarter" idx="11"/>
          </p:nvPr>
        </p:nvSpPr>
        <p:spPr/>
        <p:txBody>
          <a:bodyPr/>
          <a:lstStyle/>
          <a:p>
            <a:endParaRPr kumimoji="1" lang="ja-JP" altLang="en-US"/>
          </a:p>
        </p:txBody>
      </p:sp>
      <p:sp>
        <p:nvSpPr>
          <p:cNvPr id="7" name="Slide Number Placeholder 6"/>
          <p:cNvSpPr>
            <a:spLocks noGrp="1"/>
          </p:cNvSpPr>
          <p:nvPr>
            <p:ph type="sldNum" sz="quarter" idx="12"/>
          </p:nvPr>
        </p:nvSpPr>
        <p:spPr/>
        <p:txBody>
          <a:bodyPr/>
          <a:lstStyle/>
          <a:p>
            <a:fld id="{7C2090E7-36F5-4A97-B9B7-83ADE20A5194}" type="slidenum">
              <a:rPr kumimoji="1" lang="ja-JP" altLang="en-US" smtClean="0"/>
              <a:t>‹#›</a:t>
            </a:fld>
            <a:endParaRPr kumimoji="1" lang="ja-JP" altLang="en-US"/>
          </a:p>
        </p:txBody>
      </p:sp>
    </p:spTree>
    <p:extLst>
      <p:ext uri="{BB962C8B-B14F-4D97-AF65-F5344CB8AC3E}">
        <p14:creationId xmlns:p14="http://schemas.microsoft.com/office/powerpoint/2010/main" val="30661216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71488" y="532814"/>
            <a:ext cx="5915025" cy="1934340"/>
          </a:xfrm>
          <a:prstGeom prst="rect">
            <a:avLst/>
          </a:prstGeom>
        </p:spPr>
        <p:txBody>
          <a:bodyPr vert="horz" lIns="91440" tIns="45720" rIns="91440" bIns="45720" rtlCol="0" anchor="ctr">
            <a:normAutofit/>
          </a:bodyPr>
          <a:lstStyle/>
          <a:p>
            <a:r>
              <a:rPr lang="ja-JP" altLang="en-US" smtClean="0"/>
              <a:t>マスター タイトルの書式設定</a:t>
            </a:r>
            <a:endParaRPr lang="en-US" dirty="0"/>
          </a:p>
        </p:txBody>
      </p:sp>
      <p:sp>
        <p:nvSpPr>
          <p:cNvPr id="3" name="Text Placeholder 2"/>
          <p:cNvSpPr>
            <a:spLocks noGrp="1"/>
          </p:cNvSpPr>
          <p:nvPr>
            <p:ph type="body" idx="1"/>
          </p:nvPr>
        </p:nvSpPr>
        <p:spPr>
          <a:xfrm>
            <a:off x="471488" y="2664060"/>
            <a:ext cx="5915025" cy="6349730"/>
          </a:xfrm>
          <a:prstGeom prst="rect">
            <a:avLst/>
          </a:prstGeom>
        </p:spPr>
        <p:txBody>
          <a:bodyPr vert="horz" lIns="91440" tIns="45720" rIns="91440" bIns="45720" rtlCol="0">
            <a:normAutofit/>
          </a:bodyPr>
          <a:lstStyle/>
          <a:p>
            <a:pPr lvl="0"/>
            <a:r>
              <a:rPr lang="ja-JP" altLang="en-US" smtClean="0"/>
              <a:t>マスター テキストの書式設定</a:t>
            </a:r>
          </a:p>
          <a:p>
            <a:pPr lvl="1"/>
            <a:r>
              <a:rPr lang="ja-JP" altLang="en-US" smtClean="0"/>
              <a:t>第 </a:t>
            </a:r>
            <a:r>
              <a:rPr lang="en-US" altLang="ja-JP" smtClean="0"/>
              <a:t>2 </a:t>
            </a:r>
            <a:r>
              <a:rPr lang="ja-JP" altLang="en-US" smtClean="0"/>
              <a:t>レベル</a:t>
            </a:r>
          </a:p>
          <a:p>
            <a:pPr lvl="2"/>
            <a:r>
              <a:rPr lang="ja-JP" altLang="en-US" smtClean="0"/>
              <a:t>第 </a:t>
            </a:r>
            <a:r>
              <a:rPr lang="en-US" altLang="ja-JP" smtClean="0"/>
              <a:t>3 </a:t>
            </a:r>
            <a:r>
              <a:rPr lang="ja-JP" altLang="en-US" smtClean="0"/>
              <a:t>レベル</a:t>
            </a:r>
          </a:p>
          <a:p>
            <a:pPr lvl="3"/>
            <a:r>
              <a:rPr lang="ja-JP" altLang="en-US" smtClean="0"/>
              <a:t>第 </a:t>
            </a:r>
            <a:r>
              <a:rPr lang="en-US" altLang="ja-JP" smtClean="0"/>
              <a:t>4 </a:t>
            </a:r>
            <a:r>
              <a:rPr lang="ja-JP" altLang="en-US" smtClean="0"/>
              <a:t>レベル</a:t>
            </a:r>
          </a:p>
          <a:p>
            <a:pPr lvl="4"/>
            <a:r>
              <a:rPr lang="ja-JP" altLang="en-US" smtClean="0"/>
              <a:t>第 </a:t>
            </a:r>
            <a:r>
              <a:rPr lang="en-US" altLang="ja-JP" smtClean="0"/>
              <a:t>5 </a:t>
            </a:r>
            <a:r>
              <a:rPr lang="ja-JP" altLang="en-US" smtClean="0"/>
              <a:t>レベル</a:t>
            </a:r>
            <a:endParaRPr lang="en-US" dirty="0"/>
          </a:p>
        </p:txBody>
      </p:sp>
      <p:sp>
        <p:nvSpPr>
          <p:cNvPr id="4" name="Date Placeholder 3"/>
          <p:cNvSpPr>
            <a:spLocks noGrp="1"/>
          </p:cNvSpPr>
          <p:nvPr>
            <p:ph type="dt" sz="half" idx="2"/>
          </p:nvPr>
        </p:nvSpPr>
        <p:spPr>
          <a:xfrm>
            <a:off x="471488" y="9275565"/>
            <a:ext cx="1543050" cy="532812"/>
          </a:xfrm>
          <a:prstGeom prst="rect">
            <a:avLst/>
          </a:prstGeom>
        </p:spPr>
        <p:txBody>
          <a:bodyPr vert="horz" lIns="91440" tIns="45720" rIns="91440" bIns="45720" rtlCol="0" anchor="ctr"/>
          <a:lstStyle>
            <a:lvl1pPr algn="l">
              <a:defRPr sz="900">
                <a:solidFill>
                  <a:schemeClr val="tx1">
                    <a:tint val="75000"/>
                  </a:schemeClr>
                </a:solidFill>
              </a:defRPr>
            </a:lvl1pPr>
          </a:lstStyle>
          <a:p>
            <a:fld id="{C417DC64-1636-457E-BA9C-B308F3963B9F}" type="datetimeFigureOut">
              <a:rPr kumimoji="1" lang="ja-JP" altLang="en-US" smtClean="0"/>
              <a:t>2020/11/26</a:t>
            </a:fld>
            <a:endParaRPr kumimoji="1" lang="ja-JP" altLang="en-US"/>
          </a:p>
        </p:txBody>
      </p:sp>
      <p:sp>
        <p:nvSpPr>
          <p:cNvPr id="5" name="Footer Placeholder 4"/>
          <p:cNvSpPr>
            <a:spLocks noGrp="1"/>
          </p:cNvSpPr>
          <p:nvPr>
            <p:ph type="ftr" sz="quarter" idx="3"/>
          </p:nvPr>
        </p:nvSpPr>
        <p:spPr>
          <a:xfrm>
            <a:off x="2271713" y="9275565"/>
            <a:ext cx="2314575" cy="532812"/>
          </a:xfrm>
          <a:prstGeom prst="rect">
            <a:avLst/>
          </a:prstGeom>
        </p:spPr>
        <p:txBody>
          <a:bodyPr vert="horz" lIns="91440" tIns="45720" rIns="91440" bIns="45720" rtlCol="0" anchor="ctr"/>
          <a:lstStyle>
            <a:lvl1pPr algn="ctr">
              <a:defRPr sz="900">
                <a:solidFill>
                  <a:schemeClr val="tx1">
                    <a:tint val="75000"/>
                  </a:schemeClr>
                </a:solidFill>
              </a:defRPr>
            </a:lvl1pPr>
          </a:lstStyle>
          <a:p>
            <a:endParaRPr kumimoji="1" lang="ja-JP" altLang="en-US"/>
          </a:p>
        </p:txBody>
      </p:sp>
      <p:sp>
        <p:nvSpPr>
          <p:cNvPr id="6" name="Slide Number Placeholder 5"/>
          <p:cNvSpPr>
            <a:spLocks noGrp="1"/>
          </p:cNvSpPr>
          <p:nvPr>
            <p:ph type="sldNum" sz="quarter" idx="4"/>
          </p:nvPr>
        </p:nvSpPr>
        <p:spPr>
          <a:xfrm>
            <a:off x="4843463" y="9275565"/>
            <a:ext cx="1543050" cy="532812"/>
          </a:xfrm>
          <a:prstGeom prst="rect">
            <a:avLst/>
          </a:prstGeom>
        </p:spPr>
        <p:txBody>
          <a:bodyPr vert="horz" lIns="91440" tIns="45720" rIns="91440" bIns="45720" rtlCol="0" anchor="ctr"/>
          <a:lstStyle>
            <a:lvl1pPr algn="r">
              <a:defRPr sz="900">
                <a:solidFill>
                  <a:schemeClr val="tx1">
                    <a:tint val="75000"/>
                  </a:schemeClr>
                </a:solidFill>
              </a:defRPr>
            </a:lvl1pPr>
          </a:lstStyle>
          <a:p>
            <a:fld id="{7C2090E7-36F5-4A97-B9B7-83ADE20A5194}" type="slidenum">
              <a:rPr kumimoji="1" lang="ja-JP" altLang="en-US" smtClean="0"/>
              <a:t>‹#›</a:t>
            </a:fld>
            <a:endParaRPr kumimoji="1" lang="ja-JP" altLang="en-US"/>
          </a:p>
        </p:txBody>
      </p:sp>
    </p:spTree>
    <p:extLst>
      <p:ext uri="{BB962C8B-B14F-4D97-AF65-F5344CB8AC3E}">
        <p14:creationId xmlns:p14="http://schemas.microsoft.com/office/powerpoint/2010/main" val="3792558847"/>
      </p:ext>
    </p:extLst>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685800" rtl="0" eaLnBrk="1" latinLnBrk="0" hangingPunct="1">
        <a:lnSpc>
          <a:spcPct val="90000"/>
        </a:lnSpc>
        <a:spcBef>
          <a:spcPct val="0"/>
        </a:spcBef>
        <a:buNone/>
        <a:defRPr kumimoji="1" sz="3300" kern="1200">
          <a:solidFill>
            <a:schemeClr val="tx1"/>
          </a:solidFill>
          <a:latin typeface="+mj-lt"/>
          <a:ea typeface="+mj-ea"/>
          <a:cs typeface="+mj-cs"/>
        </a:defRPr>
      </a:lvl1pPr>
    </p:titleStyle>
    <p:bodyStyle>
      <a:lvl1pPr marL="171450" indent="-171450" algn="l" defTabSz="685800" rtl="0" eaLnBrk="1" latinLnBrk="0" hangingPunct="1">
        <a:lnSpc>
          <a:spcPct val="90000"/>
        </a:lnSpc>
        <a:spcBef>
          <a:spcPts val="750"/>
        </a:spcBef>
        <a:buFont typeface="Arial" panose="020B0604020202020204" pitchFamily="34" charset="0"/>
        <a:buChar char="•"/>
        <a:defRPr kumimoji="1" sz="2100" kern="1200">
          <a:solidFill>
            <a:schemeClr val="tx1"/>
          </a:solidFill>
          <a:latin typeface="+mn-lt"/>
          <a:ea typeface="+mn-ea"/>
          <a:cs typeface="+mn-cs"/>
        </a:defRPr>
      </a:lvl1pPr>
      <a:lvl2pPr marL="514350" indent="-171450" algn="l" defTabSz="685800" rtl="0" eaLnBrk="1" latinLnBrk="0" hangingPunct="1">
        <a:lnSpc>
          <a:spcPct val="90000"/>
        </a:lnSpc>
        <a:spcBef>
          <a:spcPts val="375"/>
        </a:spcBef>
        <a:buFont typeface="Arial" panose="020B0604020202020204" pitchFamily="34" charset="0"/>
        <a:buChar char="•"/>
        <a:defRPr kumimoji="1" sz="1800" kern="1200">
          <a:solidFill>
            <a:schemeClr val="tx1"/>
          </a:solidFill>
          <a:latin typeface="+mn-lt"/>
          <a:ea typeface="+mn-ea"/>
          <a:cs typeface="+mn-cs"/>
        </a:defRPr>
      </a:lvl2pPr>
      <a:lvl3pPr marL="857250" indent="-171450" algn="l" defTabSz="685800" rtl="0" eaLnBrk="1" latinLnBrk="0" hangingPunct="1">
        <a:lnSpc>
          <a:spcPct val="90000"/>
        </a:lnSpc>
        <a:spcBef>
          <a:spcPts val="375"/>
        </a:spcBef>
        <a:buFont typeface="Arial" panose="020B0604020202020204" pitchFamily="34" charset="0"/>
        <a:buChar char="•"/>
        <a:defRPr kumimoji="1" sz="1500" kern="1200">
          <a:solidFill>
            <a:schemeClr val="tx1"/>
          </a:solidFill>
          <a:latin typeface="+mn-lt"/>
          <a:ea typeface="+mn-ea"/>
          <a:cs typeface="+mn-cs"/>
        </a:defRPr>
      </a:lvl3pPr>
      <a:lvl4pPr marL="12001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4pPr>
      <a:lvl5pPr marL="15430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5pPr>
      <a:lvl6pPr marL="18859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6pPr>
      <a:lvl7pPr marL="22288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7pPr>
      <a:lvl8pPr marL="25717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8pPr>
      <a:lvl9pPr marL="2914650" indent="-171450" algn="l" defTabSz="685800" rtl="0" eaLnBrk="1" latinLnBrk="0" hangingPunct="1">
        <a:lnSpc>
          <a:spcPct val="90000"/>
        </a:lnSpc>
        <a:spcBef>
          <a:spcPts val="375"/>
        </a:spcBef>
        <a:buFont typeface="Arial" panose="020B0604020202020204" pitchFamily="34" charset="0"/>
        <a:buChar char="•"/>
        <a:defRPr kumimoji="1" sz="1350" kern="1200">
          <a:solidFill>
            <a:schemeClr val="tx1"/>
          </a:solidFill>
          <a:latin typeface="+mn-lt"/>
          <a:ea typeface="+mn-ea"/>
          <a:cs typeface="+mn-cs"/>
        </a:defRPr>
      </a:lvl9pPr>
    </p:bodyStyle>
    <p:otherStyle>
      <a:defPPr>
        <a:defRPr lang="en-US"/>
      </a:defPPr>
      <a:lvl1pPr marL="0" algn="l" defTabSz="685800" rtl="0" eaLnBrk="1" latinLnBrk="0" hangingPunct="1">
        <a:defRPr kumimoji="1" sz="1350" kern="1200">
          <a:solidFill>
            <a:schemeClr val="tx1"/>
          </a:solidFill>
          <a:latin typeface="+mn-lt"/>
          <a:ea typeface="+mn-ea"/>
          <a:cs typeface="+mn-cs"/>
        </a:defRPr>
      </a:lvl1pPr>
      <a:lvl2pPr marL="342900" algn="l" defTabSz="685800" rtl="0" eaLnBrk="1" latinLnBrk="0" hangingPunct="1">
        <a:defRPr kumimoji="1" sz="1350" kern="1200">
          <a:solidFill>
            <a:schemeClr val="tx1"/>
          </a:solidFill>
          <a:latin typeface="+mn-lt"/>
          <a:ea typeface="+mn-ea"/>
          <a:cs typeface="+mn-cs"/>
        </a:defRPr>
      </a:lvl2pPr>
      <a:lvl3pPr marL="685800" algn="l" defTabSz="685800" rtl="0" eaLnBrk="1" latinLnBrk="0" hangingPunct="1">
        <a:defRPr kumimoji="1" sz="1350" kern="1200">
          <a:solidFill>
            <a:schemeClr val="tx1"/>
          </a:solidFill>
          <a:latin typeface="+mn-lt"/>
          <a:ea typeface="+mn-ea"/>
          <a:cs typeface="+mn-cs"/>
        </a:defRPr>
      </a:lvl3pPr>
      <a:lvl4pPr marL="1028700" algn="l" defTabSz="685800" rtl="0" eaLnBrk="1" latinLnBrk="0" hangingPunct="1">
        <a:defRPr kumimoji="1" sz="1350" kern="1200">
          <a:solidFill>
            <a:schemeClr val="tx1"/>
          </a:solidFill>
          <a:latin typeface="+mn-lt"/>
          <a:ea typeface="+mn-ea"/>
          <a:cs typeface="+mn-cs"/>
        </a:defRPr>
      </a:lvl4pPr>
      <a:lvl5pPr marL="1371600" algn="l" defTabSz="685800" rtl="0" eaLnBrk="1" latinLnBrk="0" hangingPunct="1">
        <a:defRPr kumimoji="1" sz="1350" kern="1200">
          <a:solidFill>
            <a:schemeClr val="tx1"/>
          </a:solidFill>
          <a:latin typeface="+mn-lt"/>
          <a:ea typeface="+mn-ea"/>
          <a:cs typeface="+mn-cs"/>
        </a:defRPr>
      </a:lvl5pPr>
      <a:lvl6pPr marL="1714500" algn="l" defTabSz="685800" rtl="0" eaLnBrk="1" latinLnBrk="0" hangingPunct="1">
        <a:defRPr kumimoji="1" sz="1350" kern="1200">
          <a:solidFill>
            <a:schemeClr val="tx1"/>
          </a:solidFill>
          <a:latin typeface="+mn-lt"/>
          <a:ea typeface="+mn-ea"/>
          <a:cs typeface="+mn-cs"/>
        </a:defRPr>
      </a:lvl6pPr>
      <a:lvl7pPr marL="2057400" algn="l" defTabSz="685800" rtl="0" eaLnBrk="1" latinLnBrk="0" hangingPunct="1">
        <a:defRPr kumimoji="1" sz="1350" kern="1200">
          <a:solidFill>
            <a:schemeClr val="tx1"/>
          </a:solidFill>
          <a:latin typeface="+mn-lt"/>
          <a:ea typeface="+mn-ea"/>
          <a:cs typeface="+mn-cs"/>
        </a:defRPr>
      </a:lvl7pPr>
      <a:lvl8pPr marL="2400300" algn="l" defTabSz="685800" rtl="0" eaLnBrk="1" latinLnBrk="0" hangingPunct="1">
        <a:defRPr kumimoji="1" sz="1350" kern="1200">
          <a:solidFill>
            <a:schemeClr val="tx1"/>
          </a:solidFill>
          <a:latin typeface="+mn-lt"/>
          <a:ea typeface="+mn-ea"/>
          <a:cs typeface="+mn-cs"/>
        </a:defRPr>
      </a:lvl8pPr>
      <a:lvl9pPr marL="2743200" algn="l" defTabSz="685800" rtl="0" eaLnBrk="1" latinLnBrk="0" hangingPunct="1">
        <a:defRPr kumimoji="1" sz="135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g"/><Relationship Id="rId2" Type="http://schemas.openxmlformats.org/officeDocument/2006/relationships/image" Target="../media/image1.jpe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8" Type="http://schemas.openxmlformats.org/officeDocument/2006/relationships/image" Target="../media/image9.png"/><Relationship Id="rId13" Type="http://schemas.openxmlformats.org/officeDocument/2006/relationships/image" Target="../media/image13.emf"/><Relationship Id="rId3" Type="http://schemas.openxmlformats.org/officeDocument/2006/relationships/image" Target="../media/image4.png"/><Relationship Id="rId7" Type="http://schemas.openxmlformats.org/officeDocument/2006/relationships/image" Target="../media/image8.png"/><Relationship Id="rId12" Type="http://schemas.openxmlformats.org/officeDocument/2006/relationships/image" Target="../media/image12.png"/><Relationship Id="rId2" Type="http://schemas.openxmlformats.org/officeDocument/2006/relationships/image" Target="../media/image3.emf"/><Relationship Id="rId1" Type="http://schemas.openxmlformats.org/officeDocument/2006/relationships/slideLayout" Target="../slideLayouts/slideLayout2.xml"/><Relationship Id="rId6" Type="http://schemas.openxmlformats.org/officeDocument/2006/relationships/image" Target="../media/image7.png"/><Relationship Id="rId11" Type="http://schemas.openxmlformats.org/officeDocument/2006/relationships/image" Target="../media/image11.emf"/><Relationship Id="rId5" Type="http://schemas.openxmlformats.org/officeDocument/2006/relationships/image" Target="../media/image6.emf"/><Relationship Id="rId10" Type="http://schemas.microsoft.com/office/2007/relationships/hdphoto" Target="../media/hdphoto1.wdp"/><Relationship Id="rId4" Type="http://schemas.openxmlformats.org/officeDocument/2006/relationships/image" Target="../media/image5.emf"/><Relationship Id="rId9" Type="http://schemas.openxmlformats.org/officeDocument/2006/relationships/image" Target="../media/image10.png"/><Relationship Id="rId1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角丸四角形 38"/>
          <p:cNvSpPr/>
          <p:nvPr/>
        </p:nvSpPr>
        <p:spPr>
          <a:xfrm flipV="1">
            <a:off x="2684446" y="8043707"/>
            <a:ext cx="2592000" cy="76140"/>
          </a:xfrm>
          <a:prstGeom prst="roundRect">
            <a:avLst>
              <a:gd name="adj" fmla="val 0"/>
            </a:avLst>
          </a:prstGeom>
          <a:solidFill>
            <a:srgbClr val="FFFF00"/>
          </a:solidFill>
          <a:ln w="12700" cap="flat" cmpd="sng" algn="ctr">
            <a:noFill/>
            <a:prstDash val="solid"/>
            <a:miter lim="800000"/>
          </a:ln>
          <a:effectLst/>
        </p:spPr>
        <p:txBody>
          <a:bodyPr rtlCol="0" anchor="ctr"/>
          <a:lstStyle/>
          <a:p>
            <a:pPr algn="ctr" defTabSz="914400">
              <a:defRPr/>
            </a:pPr>
            <a:endParaRPr lang="ja-JP" altLang="en-US" sz="1600" kern="0" dirty="0">
              <a:solidFill>
                <a:prstClr val="white"/>
              </a:solidFill>
              <a:latin typeface="Calibri" panose="020F0502020204030204"/>
              <a:ea typeface="游ゴシック" panose="020B0400000000000000" pitchFamily="50" charset="-128"/>
            </a:endParaRPr>
          </a:p>
        </p:txBody>
      </p:sp>
      <p:sp>
        <p:nvSpPr>
          <p:cNvPr id="16" name="正方形/長方形 15"/>
          <p:cNvSpPr/>
          <p:nvPr/>
        </p:nvSpPr>
        <p:spPr>
          <a:xfrm>
            <a:off x="848420" y="9149867"/>
            <a:ext cx="5199261" cy="429442"/>
          </a:xfrm>
          <a:prstGeom prst="rect">
            <a:avLst/>
          </a:prstGeom>
          <a:no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kumimoji="1" lang="ja-JP" altLang="en-US" sz="1400" dirty="0">
                <a:solidFill>
                  <a:schemeClr val="tx1">
                    <a:lumMod val="95000"/>
                    <a:lumOff val="5000"/>
                  </a:schemeClr>
                </a:solidFill>
                <a:latin typeface="メイリオ" panose="020B0604030504040204" pitchFamily="50" charset="-128"/>
                <a:ea typeface="メイリオ" panose="020B0604030504040204" pitchFamily="50" charset="-128"/>
              </a:rPr>
              <a:t>厚生労働省・都道府県労働局・労働基準監督署</a:t>
            </a:r>
          </a:p>
        </p:txBody>
      </p:sp>
      <p:sp>
        <p:nvSpPr>
          <p:cNvPr id="20" name="テキスト ボックス 19"/>
          <p:cNvSpPr txBox="1"/>
          <p:nvPr/>
        </p:nvSpPr>
        <p:spPr>
          <a:xfrm>
            <a:off x="296502" y="5510180"/>
            <a:ext cx="6179271" cy="1579920"/>
          </a:xfrm>
          <a:prstGeom prst="rect">
            <a:avLst/>
          </a:prstGeom>
          <a:noFill/>
          <a:ln>
            <a:noFill/>
          </a:ln>
        </p:spPr>
        <p:txBody>
          <a:bodyPr wrap="square" rtlCol="0">
            <a:spAutoFit/>
          </a:bodyPr>
          <a:lstStyle/>
          <a:p>
            <a:pPr algn="just">
              <a:lnSpc>
                <a:spcPts val="1750"/>
              </a:lnSpc>
            </a:pPr>
            <a:r>
              <a:rPr lang="ja-JP" altLang="en-US" sz="1400" dirty="0">
                <a:latin typeface="メイリオ" panose="020B0604030504040204" pitchFamily="50" charset="-128"/>
                <a:ea typeface="メイリオ" panose="020B0604030504040204" pitchFamily="50" charset="-128"/>
              </a:rPr>
              <a:t>　外国人労働者の皆さんが職場における感染防止対策の内容を十分に理解出来るよう、「職場における新型コロナウイルス感染症の拡大を防止するためのチェックリスト」を</a:t>
            </a:r>
            <a:r>
              <a:rPr lang="en-US" altLang="ja-JP" sz="1400" dirty="0">
                <a:latin typeface="メイリオ" panose="020B0604030504040204" pitchFamily="50" charset="-128"/>
                <a:ea typeface="メイリオ" panose="020B0604030504040204" pitchFamily="50" charset="-128"/>
              </a:rPr>
              <a:t>10</a:t>
            </a:r>
            <a:r>
              <a:rPr lang="ja-JP" altLang="en-US" sz="1400" dirty="0">
                <a:latin typeface="メイリオ" panose="020B0604030504040204" pitchFamily="50" charset="-128"/>
                <a:ea typeface="メイリオ" panose="020B0604030504040204" pitchFamily="50" charset="-128"/>
              </a:rPr>
              <a:t>か国語（</a:t>
            </a:r>
            <a:r>
              <a:rPr lang="en-US" altLang="ja-JP" sz="1400" dirty="0">
                <a:latin typeface="メイリオ" panose="020B0604030504040204" pitchFamily="50" charset="-128"/>
                <a:ea typeface="メイリオ" panose="020B0604030504040204" pitchFamily="50" charset="-128"/>
              </a:rPr>
              <a:t>※</a:t>
            </a:r>
            <a:r>
              <a:rPr lang="ja-JP" altLang="en-US" sz="1400" dirty="0">
                <a:latin typeface="メイリオ" panose="020B0604030504040204" pitchFamily="50" charset="-128"/>
                <a:ea typeface="メイリオ" panose="020B0604030504040204" pitchFamily="50" charset="-128"/>
              </a:rPr>
              <a:t>）に翻訳しました。</a:t>
            </a:r>
            <a:endParaRPr lang="en-US" altLang="ja-JP" sz="1400" dirty="0">
              <a:latin typeface="メイリオ" panose="020B0604030504040204" pitchFamily="50" charset="-128"/>
              <a:ea typeface="メイリオ" panose="020B0604030504040204" pitchFamily="50" charset="-128"/>
            </a:endParaRPr>
          </a:p>
          <a:p>
            <a:pPr algn="just">
              <a:lnSpc>
                <a:spcPts val="1750"/>
              </a:lnSpc>
              <a:spcBef>
                <a:spcPts val="800"/>
              </a:spcBef>
            </a:pPr>
            <a:r>
              <a:rPr lang="ja-JP" altLang="en-US" sz="1400" dirty="0">
                <a:latin typeface="メイリオ" panose="020B0604030504040204" pitchFamily="50" charset="-128"/>
                <a:ea typeface="メイリオ" panose="020B0604030504040204" pitchFamily="50" charset="-128"/>
              </a:rPr>
              <a:t>　事業主の皆さまは、外国人労働者への教育やミーティングをする機会に、このチェックリストを活用するなどして、職場の感染症対策の徹底をお願いします。</a:t>
            </a:r>
            <a:endParaRPr lang="en-US" altLang="ja-JP" sz="1400" dirty="0">
              <a:latin typeface="メイリオ" panose="020B0604030504040204" pitchFamily="50" charset="-128"/>
              <a:ea typeface="メイリオ" panose="020B0604030504040204" pitchFamily="50" charset="-128"/>
            </a:endParaRPr>
          </a:p>
        </p:txBody>
      </p:sp>
      <p:sp>
        <p:nvSpPr>
          <p:cNvPr id="3" name="正方形/長方形 2"/>
          <p:cNvSpPr/>
          <p:nvPr/>
        </p:nvSpPr>
        <p:spPr>
          <a:xfrm>
            <a:off x="194434" y="5265355"/>
            <a:ext cx="6459477" cy="3384000"/>
          </a:xfrm>
          <a:prstGeom prst="rect">
            <a:avLst/>
          </a:prstGeom>
          <a:noFill/>
          <a:ln>
            <a:solidFill>
              <a:srgbClr val="00206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23" name="テキスト ボックス 22"/>
          <p:cNvSpPr txBox="1"/>
          <p:nvPr/>
        </p:nvSpPr>
        <p:spPr>
          <a:xfrm>
            <a:off x="292970" y="7111515"/>
            <a:ext cx="5106555" cy="707886"/>
          </a:xfrm>
          <a:prstGeom prst="rect">
            <a:avLst/>
          </a:prstGeom>
          <a:noFill/>
          <a:ln>
            <a:noFill/>
          </a:ln>
        </p:spPr>
        <p:txBody>
          <a:bodyPr wrap="square" rtlCol="0">
            <a:spAutoFit/>
          </a:bodyPr>
          <a:lstStyle/>
          <a:p>
            <a:pPr>
              <a:lnSpc>
                <a:spcPts val="1550"/>
              </a:lnSpc>
            </a:pPr>
            <a:r>
              <a:rPr lang="en-US" altLang="ja-JP" sz="1200" b="1" dirty="0">
                <a:solidFill>
                  <a:srgbClr val="FF5066"/>
                </a:solidFill>
                <a:latin typeface="メイリオ" panose="020B0604030504040204" pitchFamily="50" charset="-128"/>
                <a:ea typeface="メイリオ" panose="020B0604030504040204" pitchFamily="50" charset="-128"/>
              </a:rPr>
              <a:t>※</a:t>
            </a:r>
            <a:r>
              <a:rPr lang="ja-JP" altLang="en-US" sz="1200" b="1" dirty="0">
                <a:solidFill>
                  <a:srgbClr val="FF5066"/>
                </a:solidFill>
                <a:latin typeface="メイリオ" panose="020B0604030504040204" pitchFamily="50" charset="-128"/>
                <a:ea typeface="メイリオ" panose="020B0604030504040204" pitchFamily="50" charset="-128"/>
              </a:rPr>
              <a:t>英語、中国語（簡体字）、ポルトガル語、スペイン語、タガログ語、</a:t>
            </a:r>
            <a:endParaRPr lang="en-US" altLang="ja-JP" sz="1200" b="1" dirty="0">
              <a:solidFill>
                <a:srgbClr val="FF5066"/>
              </a:solidFill>
              <a:latin typeface="メイリオ" panose="020B0604030504040204" pitchFamily="50" charset="-128"/>
              <a:ea typeface="メイリオ" panose="020B0604030504040204" pitchFamily="50" charset="-128"/>
            </a:endParaRPr>
          </a:p>
          <a:p>
            <a:pPr>
              <a:lnSpc>
                <a:spcPts val="1550"/>
              </a:lnSpc>
            </a:pPr>
            <a:r>
              <a:rPr lang="ja-JP" altLang="en-US" sz="1200" b="1" dirty="0">
                <a:solidFill>
                  <a:srgbClr val="FF5066"/>
                </a:solidFill>
                <a:latin typeface="メイリオ" panose="020B0604030504040204" pitchFamily="50" charset="-128"/>
                <a:ea typeface="メイリオ" panose="020B0604030504040204" pitchFamily="50" charset="-128"/>
              </a:rPr>
              <a:t>　タイ語、ベトナム語、インドネシア語、カンボジア語、ミャンマー語</a:t>
            </a:r>
            <a:endParaRPr lang="en-US" altLang="ja-JP" sz="1200" b="1" dirty="0">
              <a:solidFill>
                <a:srgbClr val="FF5066"/>
              </a:solidFill>
              <a:latin typeface="メイリオ" panose="020B0604030504040204" pitchFamily="50" charset="-128"/>
              <a:ea typeface="メイリオ" panose="020B0604030504040204" pitchFamily="50" charset="-128"/>
            </a:endParaRPr>
          </a:p>
          <a:p>
            <a:pPr>
              <a:lnSpc>
                <a:spcPts val="1550"/>
              </a:lnSpc>
            </a:pPr>
            <a:r>
              <a:rPr lang="ja-JP" altLang="en-US" sz="1200" b="1" dirty="0">
                <a:solidFill>
                  <a:srgbClr val="FF5066"/>
                </a:solidFill>
                <a:latin typeface="メイリオ" panose="020B0604030504040204" pitchFamily="50" charset="-128"/>
                <a:ea typeface="メイリオ" panose="020B0604030504040204" pitchFamily="50" charset="-128"/>
              </a:rPr>
              <a:t> （やさしい日本語版もあります。）</a:t>
            </a:r>
          </a:p>
        </p:txBody>
      </p:sp>
      <p:pic>
        <p:nvPicPr>
          <p:cNvPr id="1026" name="Picture 2" descr="175d087b29924a38727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27834" y="7192304"/>
            <a:ext cx="1047938" cy="1047938"/>
          </a:xfrm>
          <a:prstGeom prst="rect">
            <a:avLst/>
          </a:prstGeom>
          <a:noFill/>
          <a:ln w="19050">
            <a:solidFill>
              <a:srgbClr val="000000"/>
            </a:solidFill>
            <a:miter lim="800000"/>
            <a:headEnd/>
            <a:tailEnd/>
          </a:ln>
          <a:extLst>
            <a:ext uri="{909E8E84-426E-40DD-AFC4-6F175D3DCCD1}">
              <a14:hiddenFill xmlns:a14="http://schemas.microsoft.com/office/drawing/2010/main">
                <a:solidFill>
                  <a:srgbClr val="FFFFFF"/>
                </a:solidFill>
              </a14:hiddenFill>
            </a:ext>
          </a:extLst>
        </p:spPr>
      </p:pic>
      <p:sp>
        <p:nvSpPr>
          <p:cNvPr id="15" name="正方形/長方形 14"/>
          <p:cNvSpPr/>
          <p:nvPr/>
        </p:nvSpPr>
        <p:spPr>
          <a:xfrm>
            <a:off x="194434" y="508508"/>
            <a:ext cx="6459477" cy="1492724"/>
          </a:xfrm>
          <a:prstGeom prst="rect">
            <a:avLst/>
          </a:prstGeom>
          <a:noFill/>
          <a:ln w="76200" cap="flat" cmpd="sng" algn="ctr">
            <a:solidFill>
              <a:srgbClr val="0070C0"/>
            </a:solidFill>
            <a:prstDash val="solid"/>
          </a:ln>
          <a:effectLst/>
        </p:spPr>
        <p:txBody>
          <a:bodyPr lIns="144000" rIns="144000" anchor="ctr"/>
          <a:lstStyle/>
          <a:p>
            <a:pPr algn="ctr" defTabSz="914400">
              <a:defRPr/>
            </a:pPr>
            <a:r>
              <a:rPr kumimoji="1" lang="ja-JP" altLang="en-US" kern="0" dirty="0">
                <a:solidFill>
                  <a:srgbClr val="4F81BD">
                    <a:lumMod val="50000"/>
                  </a:srgbClr>
                </a:solidFill>
                <a:latin typeface="Calibri"/>
                <a:ea typeface="ＤＨＰ特太ゴシック体" pitchFamily="2" charset="-128"/>
              </a:rPr>
              <a:t>職場の新型コロナウイルス感染症</a:t>
            </a:r>
            <a:r>
              <a:rPr kumimoji="1" lang="ja-JP" altLang="en-US" kern="0" dirty="0" smtClean="0">
                <a:solidFill>
                  <a:srgbClr val="4F81BD">
                    <a:lumMod val="50000"/>
                  </a:srgbClr>
                </a:solidFill>
                <a:latin typeface="Calibri"/>
                <a:ea typeface="ＤＨＰ特太ゴシック体" pitchFamily="2" charset="-128"/>
              </a:rPr>
              <a:t>対策</a:t>
            </a:r>
            <a:endParaRPr kumimoji="1" lang="en-US" altLang="ja-JP" kern="0" dirty="0">
              <a:solidFill>
                <a:srgbClr val="4F81BD">
                  <a:lumMod val="50000"/>
                </a:srgbClr>
              </a:solidFill>
              <a:latin typeface="Calibri"/>
              <a:ea typeface="ＤＨＰ特太ゴシック体" pitchFamily="2" charset="-128"/>
            </a:endParaRPr>
          </a:p>
          <a:p>
            <a:pPr algn="ctr" defTabSz="914400">
              <a:spcBef>
                <a:spcPts val="600"/>
              </a:spcBef>
              <a:defRPr/>
            </a:pPr>
            <a:r>
              <a:rPr kumimoji="1" lang="ja-JP" altLang="en-US" sz="2800" kern="0" spc="100" dirty="0">
                <a:solidFill>
                  <a:srgbClr val="4F81BD">
                    <a:lumMod val="50000"/>
                  </a:srgbClr>
                </a:solidFill>
                <a:latin typeface="Calibri"/>
                <a:ea typeface="ＤＨＰ特太ゴシック体" pitchFamily="2" charset="-128"/>
              </a:rPr>
              <a:t>外国人労働者の皆さんにも</a:t>
            </a:r>
            <a:endParaRPr kumimoji="1" lang="en-US" altLang="ja-JP" sz="2800" kern="0" spc="100" dirty="0">
              <a:solidFill>
                <a:srgbClr val="4F81BD">
                  <a:lumMod val="50000"/>
                </a:srgbClr>
              </a:solidFill>
              <a:latin typeface="Calibri"/>
              <a:ea typeface="ＤＨＰ特太ゴシック体" pitchFamily="2" charset="-128"/>
            </a:endParaRPr>
          </a:p>
          <a:p>
            <a:pPr algn="ctr" defTabSz="914400">
              <a:defRPr/>
            </a:pPr>
            <a:r>
              <a:rPr kumimoji="1" lang="ja-JP" altLang="en-US" sz="2800" kern="0" spc="100" dirty="0">
                <a:solidFill>
                  <a:srgbClr val="4F81BD">
                    <a:lumMod val="50000"/>
                  </a:srgbClr>
                </a:solidFill>
                <a:latin typeface="Calibri"/>
                <a:ea typeface="ＤＨＰ特太ゴシック体" pitchFamily="2" charset="-128"/>
              </a:rPr>
              <a:t>「正しく伝わっていますか？」</a:t>
            </a:r>
          </a:p>
        </p:txBody>
      </p:sp>
      <p:sp>
        <p:nvSpPr>
          <p:cNvPr id="18" name="正方形/長方形 17"/>
          <p:cNvSpPr/>
          <p:nvPr/>
        </p:nvSpPr>
        <p:spPr>
          <a:xfrm>
            <a:off x="225258" y="115316"/>
            <a:ext cx="5654694" cy="377950"/>
          </a:xfrm>
          <a:prstGeom prst="rect">
            <a:avLst/>
          </a:prstGeom>
          <a:noFill/>
          <a:ln w="3175" cap="flat" cmpd="sng" algn="ctr">
            <a:noFill/>
            <a:prstDash val="solid"/>
          </a:ln>
          <a:effectLst/>
        </p:spPr>
        <p:txBody>
          <a:bodyPr anchor="ctr"/>
          <a:lstStyle/>
          <a:p>
            <a:pPr defTabSz="914400">
              <a:defRPr/>
            </a:pPr>
            <a:r>
              <a:rPr kumimoji="1" lang="ja-JP" altLang="en-US" sz="1400" kern="0" dirty="0">
                <a:solidFill>
                  <a:srgbClr val="0070C0"/>
                </a:solidFill>
                <a:latin typeface="Calibri"/>
                <a:ea typeface="ＤＨＰ特太ゴシック体" pitchFamily="2" charset="-128"/>
              </a:rPr>
              <a:t>外国人労働者を雇用する事業主の皆さまへ</a:t>
            </a:r>
            <a:endParaRPr kumimoji="1" lang="en-US" altLang="ja-JP" sz="1400" kern="0" dirty="0">
              <a:solidFill>
                <a:srgbClr val="0070C0"/>
              </a:solidFill>
              <a:latin typeface="Calibri"/>
              <a:ea typeface="ＤＨＰ特太ゴシック体" pitchFamily="2" charset="-128"/>
            </a:endParaRPr>
          </a:p>
        </p:txBody>
      </p:sp>
      <p:sp>
        <p:nvSpPr>
          <p:cNvPr id="22" name="正方形/長方形 21"/>
          <p:cNvSpPr/>
          <p:nvPr/>
        </p:nvSpPr>
        <p:spPr>
          <a:xfrm>
            <a:off x="260350" y="2963275"/>
            <a:ext cx="6337300" cy="742950"/>
          </a:xfrm>
          <a:prstGeom prst="rect">
            <a:avLst/>
          </a:prstGeom>
          <a:noFill/>
          <a:ln w="76200" cap="flat" cmpd="sng" algn="ctr">
            <a:noFill/>
            <a:prstDash val="solid"/>
          </a:ln>
          <a:effectLst/>
        </p:spPr>
        <p:txBody>
          <a:bodyPr lIns="72000" rIns="72000" anchor="ctr"/>
          <a:lstStyle/>
          <a:p>
            <a:pPr defTabSz="914400">
              <a:defRPr/>
            </a:pPr>
            <a:endParaRPr kumimoji="1" lang="en-US" altLang="ja-JP" sz="1200" b="1" kern="0" dirty="0">
              <a:solidFill>
                <a:prstClr val="black"/>
              </a:solidFill>
              <a:latin typeface="Calibri"/>
              <a:ea typeface="ＤＨＰ平成ゴシックW5" pitchFamily="2" charset="-128"/>
            </a:endParaRPr>
          </a:p>
        </p:txBody>
      </p:sp>
      <p:sp>
        <p:nvSpPr>
          <p:cNvPr id="25" name="AutoShape 3"/>
          <p:cNvSpPr>
            <a:spLocks noChangeAspect="1" noChangeArrowheads="1"/>
          </p:cNvSpPr>
          <p:nvPr/>
        </p:nvSpPr>
        <p:spPr bwMode="auto">
          <a:xfrm>
            <a:off x="495300" y="5718593"/>
            <a:ext cx="5905500" cy="20224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lvl1pPr>
              <a:spcBef>
                <a:spcPct val="20000"/>
              </a:spcBef>
              <a:buFont typeface="Arial" panose="020B0604020202020204" pitchFamily="34" charset="0"/>
              <a:buChar char="•"/>
              <a:defRPr kumimoji="1" sz="3200">
                <a:solidFill>
                  <a:schemeClr val="tx1"/>
                </a:solidFill>
                <a:latin typeface="Calibri" panose="020F0502020204030204" pitchFamily="34" charset="0"/>
                <a:ea typeface="ＭＳ Ｐゴシック" panose="020B0600070205080204" pitchFamily="50" charset="-128"/>
              </a:defRPr>
            </a:lvl1pPr>
            <a:lvl2pPr marL="742950" indent="-285750">
              <a:spcBef>
                <a:spcPct val="20000"/>
              </a:spcBef>
              <a:buFont typeface="Arial" panose="020B0604020202020204" pitchFamily="34" charset="0"/>
              <a:buChar char="–"/>
              <a:defRPr kumimoji="1" sz="2800">
                <a:solidFill>
                  <a:schemeClr val="tx1"/>
                </a:solidFill>
                <a:latin typeface="Calibri" panose="020F0502020204030204" pitchFamily="34" charset="0"/>
                <a:ea typeface="ＭＳ Ｐゴシック" panose="020B0600070205080204" pitchFamily="50" charset="-128"/>
              </a:defRPr>
            </a:lvl2pPr>
            <a:lvl3pPr marL="1143000" indent="-228600">
              <a:spcBef>
                <a:spcPct val="20000"/>
              </a:spcBef>
              <a:buFont typeface="Arial" panose="020B0604020202020204" pitchFamily="34" charset="0"/>
              <a:buChar char="•"/>
              <a:defRPr kumimoji="1" sz="2400">
                <a:solidFill>
                  <a:schemeClr val="tx1"/>
                </a:solidFill>
                <a:latin typeface="Calibri" panose="020F0502020204030204" pitchFamily="34" charset="0"/>
                <a:ea typeface="ＭＳ Ｐゴシック" panose="020B0600070205080204" pitchFamily="50" charset="-128"/>
              </a:defRPr>
            </a:lvl3pPr>
            <a:lvl4pPr marL="16002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4pPr>
            <a:lvl5pPr marL="2057400" indent="-228600">
              <a:spcBef>
                <a:spcPct val="20000"/>
              </a:spcBef>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5pPr>
            <a:lvl6pPr marL="25146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6pPr>
            <a:lvl7pPr marL="29718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7pPr>
            <a:lvl8pPr marL="34290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8pPr>
            <a:lvl9pPr marL="3886200" indent="-228600" eaLnBrk="0" fontAlgn="base" hangingPunct="0">
              <a:spcBef>
                <a:spcPct val="20000"/>
              </a:spcBef>
              <a:spcAft>
                <a:spcPct val="0"/>
              </a:spcAft>
              <a:buFont typeface="Arial" panose="020B0604020202020204" pitchFamily="34" charset="0"/>
              <a:buChar char="»"/>
              <a:defRPr kumimoji="1" sz="2000">
                <a:solidFill>
                  <a:schemeClr val="tx1"/>
                </a:solidFill>
                <a:latin typeface="Calibri" panose="020F0502020204030204" pitchFamily="34" charset="0"/>
                <a:ea typeface="ＭＳ Ｐゴシック" panose="020B0600070205080204" pitchFamily="50" charset="-128"/>
              </a:defRPr>
            </a:lvl9pPr>
          </a:lstStyle>
          <a:p>
            <a:pPr defTabSz="914400" fontAlgn="base">
              <a:spcBef>
                <a:spcPct val="0"/>
              </a:spcBef>
              <a:spcAft>
                <a:spcPct val="0"/>
              </a:spcAft>
              <a:buNone/>
              <a:defRPr/>
            </a:pPr>
            <a:endParaRPr lang="ja-JP" altLang="en-US" sz="1800">
              <a:solidFill>
                <a:prstClr val="black"/>
              </a:solidFill>
              <a:latin typeface="Arial" panose="020B0604020202020204" pitchFamily="34" charset="0"/>
            </a:endParaRPr>
          </a:p>
        </p:txBody>
      </p:sp>
      <p:sp>
        <p:nvSpPr>
          <p:cNvPr id="31" name="正方形/長方形 30"/>
          <p:cNvSpPr/>
          <p:nvPr/>
        </p:nvSpPr>
        <p:spPr>
          <a:xfrm>
            <a:off x="3054" y="4766741"/>
            <a:ext cx="6858000" cy="390525"/>
          </a:xfrm>
          <a:prstGeom prst="rect">
            <a:avLst/>
          </a:prstGeom>
          <a:solidFill>
            <a:srgbClr val="002060"/>
          </a:solidFill>
          <a:ln w="76200" cap="flat" cmpd="sng" algn="ctr">
            <a:noFill/>
            <a:prstDash val="solid"/>
          </a:ln>
          <a:effectLst/>
        </p:spPr>
        <p:txBody>
          <a:bodyPr anchor="ctr"/>
          <a:lstStyle/>
          <a:p>
            <a:pPr algn="ctr" defTabSz="914400">
              <a:defRPr/>
            </a:pPr>
            <a:r>
              <a:rPr kumimoji="1" lang="ja-JP" altLang="en-US" sz="2000" kern="0" dirty="0">
                <a:solidFill>
                  <a:prstClr val="white"/>
                </a:solidFill>
                <a:latin typeface="Calibri"/>
                <a:ea typeface="ＤＨＰ特太ゴシック体" pitchFamily="2" charset="-128"/>
              </a:rPr>
              <a:t>　職場での感染症対策チェックリスト</a:t>
            </a:r>
            <a:r>
              <a:rPr kumimoji="1" lang="ja-JP" altLang="en-US" sz="1600" kern="0" dirty="0">
                <a:solidFill>
                  <a:prstClr val="white"/>
                </a:solidFill>
                <a:latin typeface="Calibri"/>
                <a:ea typeface="ＤＨＰ特太ゴシック体" pitchFamily="2" charset="-128"/>
              </a:rPr>
              <a:t>（</a:t>
            </a:r>
            <a:r>
              <a:rPr kumimoji="1" lang="ja-JP" altLang="en-US" sz="1600" kern="0" dirty="0" smtClean="0">
                <a:solidFill>
                  <a:schemeClr val="bg1"/>
                </a:solidFill>
                <a:latin typeface="Calibri"/>
                <a:ea typeface="ＤＨＰ特太ゴシック体" pitchFamily="2" charset="-128"/>
              </a:rPr>
              <a:t>１０か国語</a:t>
            </a:r>
            <a:r>
              <a:rPr kumimoji="1" lang="ja-JP" altLang="en-US" sz="1600" kern="0" dirty="0">
                <a:solidFill>
                  <a:schemeClr val="bg1"/>
                </a:solidFill>
                <a:latin typeface="Calibri"/>
                <a:ea typeface="ＤＨＰ特太ゴシック体" pitchFamily="2" charset="-128"/>
              </a:rPr>
              <a:t>）</a:t>
            </a:r>
          </a:p>
        </p:txBody>
      </p:sp>
      <p:sp>
        <p:nvSpPr>
          <p:cNvPr id="4" name="正方形/長方形 3"/>
          <p:cNvSpPr/>
          <p:nvPr/>
        </p:nvSpPr>
        <p:spPr>
          <a:xfrm>
            <a:off x="325270" y="2256945"/>
            <a:ext cx="6213568" cy="2362185"/>
          </a:xfrm>
          <a:prstGeom prst="rect">
            <a:avLst/>
          </a:prstGeom>
        </p:spPr>
        <p:txBody>
          <a:bodyPr wrap="square">
            <a:spAutoFit/>
          </a:bodyPr>
          <a:lstStyle/>
          <a:p>
            <a:pPr>
              <a:lnSpc>
                <a:spcPts val="1800"/>
              </a:lnSpc>
            </a:pPr>
            <a:r>
              <a:rPr lang="ja-JP" altLang="en-US" sz="1400" dirty="0">
                <a:latin typeface="メイリオ" panose="020B0604030504040204" pitchFamily="50" charset="-128"/>
                <a:ea typeface="メイリオ" panose="020B0604030504040204" pitchFamily="50" charset="-128"/>
              </a:rPr>
              <a:t>　外国人労働者は、日本の労働慣行や日本語に習熟していない場合があるほか、出身国・出身地域により文化や生活習慣が日本と大きく異なる場合があります。</a:t>
            </a:r>
          </a:p>
          <a:p>
            <a:pPr>
              <a:lnSpc>
                <a:spcPts val="1800"/>
              </a:lnSpc>
              <a:spcBef>
                <a:spcPts val="500"/>
              </a:spcBef>
            </a:pPr>
            <a:r>
              <a:rPr lang="ja-JP" altLang="en-US" sz="1400" dirty="0">
                <a:latin typeface="メイリオ" panose="020B0604030504040204" pitchFamily="50" charset="-128"/>
                <a:ea typeface="メイリオ" panose="020B0604030504040204" pitchFamily="50" charset="-128"/>
              </a:rPr>
              <a:t>　そのため、外国人</a:t>
            </a:r>
            <a:r>
              <a:rPr lang="ja-JP" altLang="en-US" sz="1400" dirty="0" smtClean="0">
                <a:latin typeface="メイリオ" panose="020B0604030504040204" pitchFamily="50" charset="-128"/>
                <a:ea typeface="メイリオ" panose="020B0604030504040204" pitchFamily="50" charset="-128"/>
              </a:rPr>
              <a:t>労働者が</a:t>
            </a:r>
            <a:r>
              <a:rPr lang="ja-JP" altLang="en-US" sz="1400" dirty="0">
                <a:latin typeface="メイリオ" panose="020B0604030504040204" pitchFamily="50" charset="-128"/>
                <a:ea typeface="メイリオ" panose="020B0604030504040204" pitchFamily="50" charset="-128"/>
              </a:rPr>
              <a:t>安心して働くためには、職場における新型コロナウイルス感染症の拡大防止対策の内容を、正しく理解することがなによりも重要です</a:t>
            </a:r>
            <a:r>
              <a:rPr lang="ja-JP" altLang="en-US" sz="1400" dirty="0" smtClean="0">
                <a:latin typeface="メイリオ" panose="020B0604030504040204" pitchFamily="50" charset="-128"/>
                <a:ea typeface="メイリオ" panose="020B0604030504040204" pitchFamily="50" charset="-128"/>
              </a:rPr>
              <a:t>。</a:t>
            </a:r>
            <a:endParaRPr lang="en-US" altLang="ja-JP" sz="1400" dirty="0" smtClean="0">
              <a:latin typeface="メイリオ" panose="020B0604030504040204" pitchFamily="50" charset="-128"/>
              <a:ea typeface="メイリオ" panose="020B0604030504040204" pitchFamily="50" charset="-128"/>
            </a:endParaRPr>
          </a:p>
          <a:p>
            <a:pPr>
              <a:lnSpc>
                <a:spcPts val="1800"/>
              </a:lnSpc>
              <a:spcBef>
                <a:spcPts val="500"/>
              </a:spcBef>
            </a:pPr>
            <a:r>
              <a:rPr lang="ja-JP" altLang="en-US" sz="1400" dirty="0" smtClean="0">
                <a:latin typeface="メイリオ" panose="020B0604030504040204" pitchFamily="50" charset="-128"/>
                <a:ea typeface="メイリオ" panose="020B0604030504040204" pitchFamily="50" charset="-128"/>
              </a:rPr>
              <a:t>　外国人労働者の皆さんが</a:t>
            </a:r>
            <a:r>
              <a:rPr lang="ja-JP" altLang="en-US" sz="1400" dirty="0">
                <a:latin typeface="メイリオ" panose="020B0604030504040204" pitchFamily="50" charset="-128"/>
                <a:ea typeface="メイリオ" panose="020B0604030504040204" pitchFamily="50" charset="-128"/>
              </a:rPr>
              <a:t>、職場内、職場外で感染予防の行動を取ることが出来るよう、出身国特有の文化や生活習慣もふまえた教育やアドバイスに努めてください</a:t>
            </a:r>
            <a:r>
              <a:rPr lang="ja-JP" altLang="en-US" sz="1400" dirty="0" smtClean="0">
                <a:latin typeface="メイリオ" panose="020B0604030504040204" pitchFamily="50" charset="-128"/>
                <a:ea typeface="メイリオ" panose="020B0604030504040204" pitchFamily="50" charset="-128"/>
              </a:rPr>
              <a:t>。</a:t>
            </a:r>
            <a:endParaRPr lang="ja-JP" altLang="en-US" sz="1400" dirty="0">
              <a:latin typeface="メイリオ" panose="020B0604030504040204" pitchFamily="50" charset="-128"/>
              <a:ea typeface="メイリオ" panose="020B0604030504040204" pitchFamily="50" charset="-128"/>
            </a:endParaRPr>
          </a:p>
        </p:txBody>
      </p:sp>
      <p:sp>
        <p:nvSpPr>
          <p:cNvPr id="32" name="テキスト ボックス 31"/>
          <p:cNvSpPr txBox="1"/>
          <p:nvPr/>
        </p:nvSpPr>
        <p:spPr>
          <a:xfrm>
            <a:off x="718443" y="7855805"/>
            <a:ext cx="4972930" cy="553998"/>
          </a:xfrm>
          <a:prstGeom prst="rect">
            <a:avLst/>
          </a:prstGeom>
          <a:noFill/>
          <a:ln>
            <a:noFill/>
          </a:ln>
        </p:spPr>
        <p:txBody>
          <a:bodyPr wrap="square" rtlCol="0">
            <a:spAutoFit/>
          </a:bodyPr>
          <a:lstStyle/>
          <a:p>
            <a:pPr algn="just">
              <a:lnSpc>
                <a:spcPts val="1750"/>
              </a:lnSpc>
            </a:pPr>
            <a:r>
              <a:rPr lang="ja-JP" altLang="en-US" sz="1150" dirty="0">
                <a:latin typeface="メイリオ" panose="020B0604030504040204" pitchFamily="50" charset="-128"/>
                <a:ea typeface="メイリオ" panose="020B0604030504040204" pitchFamily="50" charset="-128"/>
              </a:rPr>
              <a:t>各言語のチェックリストは、右記にアクセスをしてご確認ください。</a:t>
            </a:r>
            <a:endParaRPr lang="en-US" altLang="ja-JP" sz="1150" dirty="0">
              <a:latin typeface="メイリオ" panose="020B0604030504040204" pitchFamily="50" charset="-128"/>
              <a:ea typeface="メイリオ" panose="020B0604030504040204" pitchFamily="50" charset="-128"/>
            </a:endParaRPr>
          </a:p>
          <a:p>
            <a:pPr algn="just">
              <a:lnSpc>
                <a:spcPts val="1750"/>
              </a:lnSpc>
            </a:pPr>
            <a:r>
              <a:rPr lang="ja-JP" altLang="en-US" sz="1150" dirty="0">
                <a:latin typeface="メイリオ" panose="020B0604030504040204" pitchFamily="50" charset="-128"/>
                <a:ea typeface="メイリオ" panose="020B0604030504040204" pitchFamily="50" charset="-128"/>
              </a:rPr>
              <a:t>（厚生労働省ウェブサイト内）</a:t>
            </a:r>
            <a:endParaRPr lang="en-US" altLang="ja-JP" sz="1150" dirty="0">
              <a:latin typeface="メイリオ" panose="020B0604030504040204" pitchFamily="50" charset="-128"/>
              <a:ea typeface="メイリオ" panose="020B0604030504040204" pitchFamily="50" charset="-128"/>
            </a:endParaRPr>
          </a:p>
        </p:txBody>
      </p:sp>
      <p:sp>
        <p:nvSpPr>
          <p:cNvPr id="33" name="二等辺三角形 32"/>
          <p:cNvSpPr>
            <a:spLocks noChangeAspect="1"/>
          </p:cNvSpPr>
          <p:nvPr/>
        </p:nvSpPr>
        <p:spPr>
          <a:xfrm rot="5400000">
            <a:off x="455519" y="8011808"/>
            <a:ext cx="216000" cy="216000"/>
          </a:xfrm>
          <a:prstGeom prst="triangle">
            <a:avLst>
              <a:gd name="adj" fmla="val 53995"/>
            </a:avLst>
          </a:prstGeom>
          <a:solidFill>
            <a:srgbClr val="FF5066"/>
          </a:solidFill>
          <a:ln w="25400" cap="flat" cmpd="sng" algn="ctr">
            <a:noFill/>
            <a:prstDash val="solid"/>
          </a:ln>
          <a:effectLst/>
        </p:spPr>
        <p:txBody>
          <a:bodyPr rtlCol="0" anchor="ctr"/>
          <a:lstStyle/>
          <a:p>
            <a:pPr algn="ctr" defTabSz="914180">
              <a:defRPr/>
            </a:pPr>
            <a:endParaRPr lang="ja-JP" altLang="en-US" kern="0">
              <a:solidFill>
                <a:prstClr val="white"/>
              </a:solidFill>
              <a:latin typeface="Calibri"/>
              <a:ea typeface="ＭＳ Ｐゴシック" panose="020B0600070205080204" pitchFamily="50" charset="-128"/>
            </a:endParaRPr>
          </a:p>
        </p:txBody>
      </p:sp>
      <p:sp>
        <p:nvSpPr>
          <p:cNvPr id="37" name="正方形/長方形 36"/>
          <p:cNvSpPr/>
          <p:nvPr/>
        </p:nvSpPr>
        <p:spPr>
          <a:xfrm>
            <a:off x="194434" y="8731945"/>
            <a:ext cx="6459477" cy="288000"/>
          </a:xfrm>
          <a:prstGeom prst="rect">
            <a:avLst/>
          </a:prstGeom>
          <a:solidFill>
            <a:srgbClr val="FFFFFF"/>
          </a:solidFill>
          <a:ln w="15875">
            <a:solidFill>
              <a:srgbClr val="0070C0"/>
            </a:solidFill>
          </a:ln>
        </p:spPr>
        <p:style>
          <a:lnRef idx="2">
            <a:schemeClr val="accent6"/>
          </a:lnRef>
          <a:fillRef idx="1">
            <a:schemeClr val="lt1"/>
          </a:fillRef>
          <a:effectRef idx="0">
            <a:schemeClr val="accent6"/>
          </a:effectRef>
          <a:fontRef idx="minor">
            <a:schemeClr val="dk1"/>
          </a:fontRef>
        </p:style>
        <p:txBody>
          <a:bodyPr wrap="none" lIns="41483" tIns="41483" rIns="41483" bIns="0" rtlCol="0" anchor="ctr" anchorCtr="0">
            <a:noAutofit/>
          </a:bodyPr>
          <a:lstStyle/>
          <a:p>
            <a:pPr algn="ctr" defTabSz="1474670">
              <a:lnSpc>
                <a:spcPts val="1600"/>
              </a:lnSpc>
              <a:defRPr/>
            </a:pPr>
            <a:r>
              <a:rPr kumimoji="1" lang="ja-JP" altLang="en-US" sz="1200" b="1" dirty="0">
                <a:solidFill>
                  <a:prstClr val="black"/>
                </a:solidFill>
                <a:latin typeface="メイリオ" pitchFamily="50" charset="-128"/>
                <a:ea typeface="メイリオ" pitchFamily="50" charset="-128"/>
                <a:cs typeface="メイリオ" pitchFamily="50" charset="-128"/>
              </a:rPr>
              <a:t>「裏面」に感染拡大</a:t>
            </a:r>
            <a:r>
              <a:rPr kumimoji="1" lang="ja-JP" altLang="en-US" sz="1200" b="1" dirty="0">
                <a:solidFill>
                  <a:schemeClr val="tx1"/>
                </a:solidFill>
                <a:latin typeface="メイリオ" pitchFamily="50" charset="-128"/>
                <a:ea typeface="メイリオ" pitchFamily="50" charset="-128"/>
                <a:cs typeface="メイリオ" pitchFamily="50" charset="-128"/>
              </a:rPr>
              <a:t>防止のポイントを記載して</a:t>
            </a:r>
            <a:r>
              <a:rPr kumimoji="1" lang="ja-JP" altLang="en-US" sz="1200" b="1" dirty="0">
                <a:solidFill>
                  <a:prstClr val="black"/>
                </a:solidFill>
                <a:latin typeface="メイリオ" pitchFamily="50" charset="-128"/>
                <a:ea typeface="メイリオ" pitchFamily="50" charset="-128"/>
                <a:cs typeface="メイリオ" pitchFamily="50" charset="-128"/>
              </a:rPr>
              <a:t>います。</a:t>
            </a:r>
          </a:p>
        </p:txBody>
      </p:sp>
      <p:pic>
        <p:nvPicPr>
          <p:cNvPr id="38" name="Picture 2" descr="C:\Users\OMTRU\Desktop\ロゴマーク（省名いり）.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677239" y="9500210"/>
            <a:ext cx="1417792" cy="504000"/>
          </a:xfrm>
          <a:prstGeom prst="rect">
            <a:avLst/>
          </a:prstGeom>
          <a:noFill/>
          <a:extLst>
            <a:ext uri="{909E8E84-426E-40DD-AFC4-6F175D3DCCD1}">
              <a14:hiddenFill xmlns:a14="http://schemas.microsoft.com/office/drawing/2010/main">
                <a:solidFill>
                  <a:srgbClr val="FFFFFF"/>
                </a:solidFill>
              </a14:hiddenFill>
            </a:ext>
          </a:extLst>
        </p:spPr>
      </p:pic>
      <p:sp>
        <p:nvSpPr>
          <p:cNvPr id="2" name="テキスト ボックス 1"/>
          <p:cNvSpPr txBox="1"/>
          <p:nvPr/>
        </p:nvSpPr>
        <p:spPr>
          <a:xfrm>
            <a:off x="5951803" y="87364"/>
            <a:ext cx="800219" cy="338554"/>
          </a:xfrm>
          <a:prstGeom prst="rect">
            <a:avLst/>
          </a:prstGeom>
          <a:noFill/>
          <a:ln>
            <a:solidFill>
              <a:schemeClr val="tx1"/>
            </a:solidFill>
          </a:ln>
        </p:spPr>
        <p:txBody>
          <a:bodyPr wrap="none" rtlCol="0">
            <a:spAutoFit/>
          </a:bodyPr>
          <a:lstStyle/>
          <a:p>
            <a:r>
              <a:rPr kumimoji="1" lang="ja-JP" altLang="en-US" sz="1600" dirty="0" smtClean="0">
                <a:latin typeface="+mn-ea"/>
              </a:rPr>
              <a:t>別添３</a:t>
            </a:r>
            <a:endParaRPr kumimoji="1" lang="ja-JP" altLang="en-US" sz="1600" dirty="0">
              <a:latin typeface="+mn-ea"/>
            </a:endParaRPr>
          </a:p>
        </p:txBody>
      </p:sp>
    </p:spTree>
    <p:extLst>
      <p:ext uri="{BB962C8B-B14F-4D97-AF65-F5344CB8AC3E}">
        <p14:creationId xmlns:p14="http://schemas.microsoft.com/office/powerpoint/2010/main" val="3928659048"/>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bg>
      <p:bgPr>
        <a:solidFill>
          <a:srgbClr val="E1F2FF"/>
        </a:solidFill>
        <a:effectLst/>
      </p:bgPr>
    </p:bg>
    <p:spTree>
      <p:nvGrpSpPr>
        <p:cNvPr id="1" name=""/>
        <p:cNvGrpSpPr/>
        <p:nvPr/>
      </p:nvGrpSpPr>
      <p:grpSpPr>
        <a:xfrm>
          <a:off x="0" y="0"/>
          <a:ext cx="0" cy="0"/>
          <a:chOff x="0" y="0"/>
          <a:chExt cx="0" cy="0"/>
        </a:xfrm>
      </p:grpSpPr>
      <p:sp>
        <p:nvSpPr>
          <p:cNvPr id="4" name="角丸四角形 3"/>
          <p:cNvSpPr/>
          <p:nvPr/>
        </p:nvSpPr>
        <p:spPr>
          <a:xfrm>
            <a:off x="268598" y="48426"/>
            <a:ext cx="6307862" cy="367369"/>
          </a:xfrm>
          <a:prstGeom prst="roundRect">
            <a:avLst>
              <a:gd name="adj" fmla="val 19260"/>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ja-JP" altLang="en-US" sz="1600" dirty="0">
                <a:latin typeface="ＤＨＰ特太ゴシック体" panose="020B0500000000000000" pitchFamily="50" charset="-128"/>
                <a:ea typeface="ＤＨＰ特太ゴシック体" panose="020B0500000000000000" pitchFamily="50" charset="-128"/>
              </a:rPr>
              <a:t>「職場」での感染拡大防止ポイント</a:t>
            </a:r>
          </a:p>
        </p:txBody>
      </p:sp>
      <p:sp>
        <p:nvSpPr>
          <p:cNvPr id="53" name="正方形/長方形 52"/>
          <p:cNvSpPr>
            <a:spLocks/>
          </p:cNvSpPr>
          <p:nvPr/>
        </p:nvSpPr>
        <p:spPr>
          <a:xfrm>
            <a:off x="287648" y="461749"/>
            <a:ext cx="3096000" cy="2088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7" name="テキスト ボックス 6"/>
          <p:cNvSpPr txBox="1"/>
          <p:nvPr/>
        </p:nvSpPr>
        <p:spPr>
          <a:xfrm>
            <a:off x="1581513" y="9758333"/>
            <a:ext cx="4057629" cy="261610"/>
          </a:xfrm>
          <a:prstGeom prst="rect">
            <a:avLst/>
          </a:prstGeom>
          <a:noFill/>
        </p:spPr>
        <p:txBody>
          <a:bodyPr wrap="square" rtlCol="0">
            <a:spAutoFit/>
          </a:bodyPr>
          <a:lstStyle/>
          <a:p>
            <a:pPr algn="dist"/>
            <a:r>
              <a:rPr kumimoji="1" lang="ja-JP" altLang="en-US" sz="1100" b="1" dirty="0" smtClean="0">
                <a:latin typeface="メイリオ" panose="020B0604030504040204" pitchFamily="50" charset="-128"/>
                <a:ea typeface="メイリオ" panose="020B0604030504040204" pitchFamily="50" charset="-128"/>
              </a:rPr>
              <a:t>体調</a:t>
            </a:r>
            <a:r>
              <a:rPr kumimoji="1" lang="ja-JP" altLang="en-US" sz="1100" b="1" dirty="0">
                <a:latin typeface="メイリオ" panose="020B0604030504040204" pitchFamily="50" charset="-128"/>
                <a:ea typeface="メイリオ" panose="020B0604030504040204" pitchFamily="50" charset="-128"/>
              </a:rPr>
              <a:t>が悪いときは</a:t>
            </a:r>
            <a:r>
              <a:rPr kumimoji="1" lang="ja-JP" altLang="en-US" sz="1100" b="1" dirty="0" smtClean="0">
                <a:latin typeface="メイリオ" panose="020B0604030504040204" pitchFamily="50" charset="-128"/>
                <a:ea typeface="メイリオ" panose="020B0604030504040204" pitchFamily="50" charset="-128"/>
              </a:rPr>
              <a:t>上司に相談</a:t>
            </a:r>
            <a:r>
              <a:rPr kumimoji="1" lang="ja-JP" altLang="en-US" sz="1100" b="1" dirty="0">
                <a:latin typeface="メイリオ" panose="020B0604030504040204" pitchFamily="50" charset="-128"/>
                <a:ea typeface="メイリオ" panose="020B0604030504040204" pitchFamily="50" charset="-128"/>
              </a:rPr>
              <a:t>しましょう。</a:t>
            </a:r>
          </a:p>
        </p:txBody>
      </p:sp>
      <p:sp>
        <p:nvSpPr>
          <p:cNvPr id="111" name="テキスト ボックス 110"/>
          <p:cNvSpPr txBox="1"/>
          <p:nvPr/>
        </p:nvSpPr>
        <p:spPr>
          <a:xfrm>
            <a:off x="1583891" y="9668307"/>
            <a:ext cx="550931" cy="176972"/>
          </a:xfrm>
          <a:prstGeom prst="rect">
            <a:avLst/>
          </a:prstGeom>
          <a:noFill/>
        </p:spPr>
        <p:txBody>
          <a:bodyPr wrap="square" rtlCol="0">
            <a:spAutoFit/>
          </a:bodyPr>
          <a:lstStyle/>
          <a:p>
            <a:pPr algn="dist"/>
            <a:r>
              <a:rPr kumimoji="1" lang="ja-JP" altLang="en-US" sz="550" dirty="0"/>
              <a:t>たいちょう</a:t>
            </a:r>
          </a:p>
        </p:txBody>
      </p:sp>
      <p:sp>
        <p:nvSpPr>
          <p:cNvPr id="113" name="テキスト ボックス 112"/>
          <p:cNvSpPr txBox="1"/>
          <p:nvPr/>
        </p:nvSpPr>
        <p:spPr>
          <a:xfrm>
            <a:off x="3251370" y="9668307"/>
            <a:ext cx="517386" cy="176972"/>
          </a:xfrm>
          <a:prstGeom prst="rect">
            <a:avLst/>
          </a:prstGeom>
          <a:noFill/>
        </p:spPr>
        <p:txBody>
          <a:bodyPr wrap="square" rtlCol="0">
            <a:spAutoFit/>
          </a:bodyPr>
          <a:lstStyle/>
          <a:p>
            <a:pPr algn="dist"/>
            <a:r>
              <a:rPr kumimoji="1" lang="ja-JP" altLang="en-US" sz="550" dirty="0"/>
              <a:t>じょうし</a:t>
            </a:r>
          </a:p>
        </p:txBody>
      </p:sp>
      <p:sp>
        <p:nvSpPr>
          <p:cNvPr id="114" name="テキスト ボックス 113"/>
          <p:cNvSpPr txBox="1"/>
          <p:nvPr/>
        </p:nvSpPr>
        <p:spPr>
          <a:xfrm>
            <a:off x="3869114" y="9668306"/>
            <a:ext cx="517386" cy="176972"/>
          </a:xfrm>
          <a:prstGeom prst="rect">
            <a:avLst/>
          </a:prstGeom>
          <a:noFill/>
        </p:spPr>
        <p:txBody>
          <a:bodyPr wrap="square" rtlCol="0">
            <a:spAutoFit/>
          </a:bodyPr>
          <a:lstStyle/>
          <a:p>
            <a:pPr algn="dist"/>
            <a:r>
              <a:rPr kumimoji="1" lang="ja-JP" altLang="en-US" sz="550" dirty="0"/>
              <a:t>そうだん</a:t>
            </a:r>
          </a:p>
        </p:txBody>
      </p:sp>
      <p:sp>
        <p:nvSpPr>
          <p:cNvPr id="115" name="テキスト ボックス 114"/>
          <p:cNvSpPr txBox="1"/>
          <p:nvPr/>
        </p:nvSpPr>
        <p:spPr>
          <a:xfrm>
            <a:off x="2187788" y="9668305"/>
            <a:ext cx="363823" cy="176972"/>
          </a:xfrm>
          <a:prstGeom prst="rect">
            <a:avLst/>
          </a:prstGeom>
          <a:noFill/>
        </p:spPr>
        <p:txBody>
          <a:bodyPr wrap="square" rtlCol="0">
            <a:spAutoFit/>
          </a:bodyPr>
          <a:lstStyle/>
          <a:p>
            <a:pPr algn="dist"/>
            <a:r>
              <a:rPr kumimoji="1" lang="ja-JP" altLang="en-US" sz="550" dirty="0"/>
              <a:t>わる</a:t>
            </a:r>
          </a:p>
        </p:txBody>
      </p:sp>
      <p:sp>
        <p:nvSpPr>
          <p:cNvPr id="112" name="円/楕円 25"/>
          <p:cNvSpPr>
            <a:spLocks noChangeAspect="1"/>
          </p:cNvSpPr>
          <p:nvPr/>
        </p:nvSpPr>
        <p:spPr>
          <a:xfrm>
            <a:off x="2284258" y="632816"/>
            <a:ext cx="825461" cy="828000"/>
          </a:xfrm>
          <a:prstGeom prst="ellipse">
            <a:avLst/>
          </a:prstGeom>
          <a:solidFill>
            <a:srgbClr val="79C6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defTabSz="1001855">
              <a:lnSpc>
                <a:spcPts val="1600"/>
              </a:lnSpc>
              <a:defRPr/>
            </a:pPr>
            <a:r>
              <a:rPr kumimoji="1" lang="ja-JP" altLang="en-US" sz="1600" b="1" dirty="0">
                <a:solidFill>
                  <a:prstClr val="white"/>
                </a:solidFill>
                <a:latin typeface="Meiryo UI" panose="020B0604030504040204" pitchFamily="50" charset="-128"/>
                <a:ea typeface="Meiryo UI" panose="020B0604030504040204" pitchFamily="50" charset="-128"/>
                <a:cs typeface="Meiryo UI" panose="020B0604030504040204" pitchFamily="50" charset="-128"/>
              </a:rPr>
              <a:t>マ</a:t>
            </a:r>
            <a:endParaRPr kumimoji="1" lang="en-US" altLang="ja-JP" sz="1600" b="1" dirty="0">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a:p>
            <a:pPr algn="ctr" defTabSz="1001855">
              <a:lnSpc>
                <a:spcPts val="1600"/>
              </a:lnSpc>
              <a:defRPr/>
            </a:pPr>
            <a:r>
              <a:rPr kumimoji="1" lang="ja-JP" altLang="en-US" sz="1600" b="1" dirty="0">
                <a:solidFill>
                  <a:prstClr val="white"/>
                </a:solidFill>
                <a:latin typeface="Meiryo UI" panose="020B0604030504040204" pitchFamily="50" charset="-128"/>
                <a:ea typeface="Meiryo UI" panose="020B0604030504040204" pitchFamily="50" charset="-128"/>
                <a:cs typeface="Meiryo UI" panose="020B0604030504040204" pitchFamily="50" charset="-128"/>
              </a:rPr>
              <a:t>ス</a:t>
            </a:r>
            <a:endParaRPr kumimoji="1" lang="en-US" altLang="ja-JP" sz="1600" b="1" dirty="0">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a:p>
            <a:pPr algn="ctr" defTabSz="1001855">
              <a:lnSpc>
                <a:spcPts val="1600"/>
              </a:lnSpc>
              <a:defRPr/>
            </a:pPr>
            <a:r>
              <a:rPr kumimoji="1" lang="ja-JP" altLang="en-US" sz="1600" b="1" dirty="0">
                <a:solidFill>
                  <a:prstClr val="white"/>
                </a:solidFill>
                <a:latin typeface="Meiryo UI" panose="020B0604030504040204" pitchFamily="50" charset="-128"/>
                <a:ea typeface="Meiryo UI" panose="020B0604030504040204" pitchFamily="50" charset="-128"/>
                <a:cs typeface="Meiryo UI" panose="020B0604030504040204" pitchFamily="50" charset="-128"/>
              </a:rPr>
              <a:t>ク</a:t>
            </a:r>
            <a:endParaRPr kumimoji="1" lang="en-US" altLang="ja-JP" sz="1600" b="1" dirty="0">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3" name="テキスト ボックス 2"/>
          <p:cNvSpPr txBox="1"/>
          <p:nvPr/>
        </p:nvSpPr>
        <p:spPr>
          <a:xfrm>
            <a:off x="826154" y="1731171"/>
            <a:ext cx="2211995" cy="615553"/>
          </a:xfrm>
          <a:prstGeom prst="rect">
            <a:avLst/>
          </a:prstGeom>
          <a:noFill/>
        </p:spPr>
        <p:txBody>
          <a:bodyPr wrap="square" rtlCol="0">
            <a:spAutoFit/>
          </a:bodyPr>
          <a:lstStyle/>
          <a:p>
            <a:r>
              <a:rPr kumimoji="1" lang="ja-JP" altLang="en-US" sz="1700" spc="100" dirty="0">
                <a:latin typeface="Meiryo UI" panose="020B0604030504040204" pitchFamily="50" charset="-128"/>
                <a:ea typeface="Meiryo UI" panose="020B0604030504040204" pitchFamily="50" charset="-128"/>
              </a:rPr>
              <a:t>会話をするときは</a:t>
            </a:r>
            <a:endParaRPr kumimoji="1" lang="en-US" altLang="ja-JP" sz="1700" spc="100" dirty="0">
              <a:latin typeface="Meiryo UI" panose="020B0604030504040204" pitchFamily="50" charset="-128"/>
              <a:ea typeface="Meiryo UI" panose="020B0604030504040204" pitchFamily="50" charset="-128"/>
            </a:endParaRPr>
          </a:p>
          <a:p>
            <a:r>
              <a:rPr kumimoji="1" lang="ja-JP" altLang="en-US" sz="1700" spc="100" dirty="0">
                <a:latin typeface="Meiryo UI" panose="020B0604030504040204" pitchFamily="50" charset="-128"/>
                <a:ea typeface="Meiryo UI" panose="020B0604030504040204" pitchFamily="50" charset="-128"/>
              </a:rPr>
              <a:t>　マスクをつけましょう</a:t>
            </a:r>
          </a:p>
        </p:txBody>
      </p:sp>
      <p:pic>
        <p:nvPicPr>
          <p:cNvPr id="9" name="図 8"/>
          <p:cNvPicPr>
            <a:picLocks noChangeAspect="1"/>
          </p:cNvPicPr>
          <p:nvPr/>
        </p:nvPicPr>
        <p:blipFill>
          <a:blip r:embed="rId2"/>
          <a:stretch>
            <a:fillRect/>
          </a:stretch>
        </p:blipFill>
        <p:spPr>
          <a:xfrm>
            <a:off x="518637" y="554945"/>
            <a:ext cx="1328387" cy="983742"/>
          </a:xfrm>
          <a:prstGeom prst="rect">
            <a:avLst/>
          </a:prstGeom>
        </p:spPr>
      </p:pic>
      <p:sp>
        <p:nvSpPr>
          <p:cNvPr id="10" name="テキスト ボックス 9"/>
          <p:cNvSpPr txBox="1"/>
          <p:nvPr/>
        </p:nvSpPr>
        <p:spPr>
          <a:xfrm>
            <a:off x="893932" y="1639942"/>
            <a:ext cx="492443" cy="215444"/>
          </a:xfrm>
          <a:prstGeom prst="rect">
            <a:avLst/>
          </a:prstGeom>
          <a:noFill/>
        </p:spPr>
        <p:txBody>
          <a:bodyPr wrap="none" rtlCol="0">
            <a:spAutoFit/>
          </a:bodyPr>
          <a:lstStyle/>
          <a:p>
            <a:r>
              <a:rPr kumimoji="1" lang="ja-JP" altLang="en-US" sz="800" dirty="0"/>
              <a:t>かいわ</a:t>
            </a:r>
          </a:p>
        </p:txBody>
      </p:sp>
      <p:sp>
        <p:nvSpPr>
          <p:cNvPr id="131" name="正方形/長方形 130"/>
          <p:cNvSpPr>
            <a:spLocks/>
          </p:cNvSpPr>
          <p:nvPr/>
        </p:nvSpPr>
        <p:spPr>
          <a:xfrm>
            <a:off x="3469169" y="461749"/>
            <a:ext cx="3096000" cy="2088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32" name="円/楕円 25"/>
          <p:cNvSpPr>
            <a:spLocks noChangeAspect="1"/>
          </p:cNvSpPr>
          <p:nvPr/>
        </p:nvSpPr>
        <p:spPr>
          <a:xfrm>
            <a:off x="5465779" y="632816"/>
            <a:ext cx="825461" cy="828000"/>
          </a:xfrm>
          <a:prstGeom prst="ellipse">
            <a:avLst/>
          </a:prstGeom>
          <a:solidFill>
            <a:srgbClr val="79C6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defTabSz="1001855">
              <a:lnSpc>
                <a:spcPts val="3000"/>
              </a:lnSpc>
              <a:defRPr/>
            </a:pPr>
            <a:r>
              <a:rPr kumimoji="1" lang="ja-JP" altLang="en-US" sz="2400" b="1" dirty="0">
                <a:solidFill>
                  <a:prstClr val="white"/>
                </a:solidFill>
                <a:latin typeface="Meiryo UI" panose="020B0604030504040204" pitchFamily="50" charset="-128"/>
                <a:ea typeface="Meiryo UI" panose="020B0604030504040204" pitchFamily="50" charset="-128"/>
                <a:cs typeface="Meiryo UI" panose="020B0604030504040204" pitchFamily="50" charset="-128"/>
              </a:rPr>
              <a:t>密</a:t>
            </a:r>
            <a:endParaRPr kumimoji="1" lang="en-US" altLang="ja-JP" sz="2400" b="1" dirty="0">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67" name="テキスト ボックス 66"/>
          <p:cNvSpPr txBox="1"/>
          <p:nvPr/>
        </p:nvSpPr>
        <p:spPr>
          <a:xfrm>
            <a:off x="5965276" y="879415"/>
            <a:ext cx="323165" cy="334803"/>
          </a:xfrm>
          <a:prstGeom prst="rect">
            <a:avLst/>
          </a:prstGeom>
          <a:noFill/>
        </p:spPr>
        <p:txBody>
          <a:bodyPr vert="eaVert" wrap="square" rtlCol="0">
            <a:spAutoFit/>
          </a:bodyPr>
          <a:lstStyle/>
          <a:p>
            <a:r>
              <a:rPr kumimoji="1" lang="ja-JP" altLang="en-US" sz="900" dirty="0"/>
              <a:t>みつ</a:t>
            </a:r>
          </a:p>
        </p:txBody>
      </p:sp>
      <p:pic>
        <p:nvPicPr>
          <p:cNvPr id="27" name="図 26"/>
          <p:cNvPicPr>
            <a:picLocks noChangeAspect="1"/>
          </p:cNvPicPr>
          <p:nvPr/>
        </p:nvPicPr>
        <p:blipFill>
          <a:blip r:embed="rId3"/>
          <a:stretch>
            <a:fillRect/>
          </a:stretch>
        </p:blipFill>
        <p:spPr>
          <a:xfrm>
            <a:off x="3834962" y="505218"/>
            <a:ext cx="1044000" cy="946999"/>
          </a:xfrm>
          <a:prstGeom prst="rect">
            <a:avLst/>
          </a:prstGeom>
        </p:spPr>
      </p:pic>
      <p:sp>
        <p:nvSpPr>
          <p:cNvPr id="2" name="テキスト ボックス 1"/>
          <p:cNvSpPr txBox="1"/>
          <p:nvPr/>
        </p:nvSpPr>
        <p:spPr>
          <a:xfrm>
            <a:off x="3434654" y="2214220"/>
            <a:ext cx="3262432" cy="345287"/>
          </a:xfrm>
          <a:prstGeom prst="rect">
            <a:avLst/>
          </a:prstGeom>
          <a:noFill/>
        </p:spPr>
        <p:txBody>
          <a:bodyPr wrap="none" rtlCol="0">
            <a:spAutoFit/>
          </a:bodyPr>
          <a:lstStyle/>
          <a:p>
            <a:pPr>
              <a:lnSpc>
                <a:spcPts val="990"/>
              </a:lnSpc>
            </a:pPr>
            <a:r>
              <a:rPr kumimoji="1" lang="ja-JP" altLang="en-US" sz="800" dirty="0"/>
              <a:t>休憩時間での居場所の切り替わりなどで</a:t>
            </a:r>
            <a:endParaRPr kumimoji="1" lang="en-US" altLang="ja-JP" sz="800" dirty="0"/>
          </a:p>
          <a:p>
            <a:pPr>
              <a:lnSpc>
                <a:spcPts val="990"/>
              </a:lnSpc>
            </a:pPr>
            <a:r>
              <a:rPr kumimoji="1" lang="ja-JP" altLang="en-US" sz="800" dirty="0"/>
              <a:t>気が緩むことがあるため、適切な距離をとるよう注意しましょう。</a:t>
            </a:r>
          </a:p>
        </p:txBody>
      </p:sp>
      <p:sp>
        <p:nvSpPr>
          <p:cNvPr id="26" name="テキスト ボックス 25"/>
          <p:cNvSpPr txBox="1"/>
          <p:nvPr/>
        </p:nvSpPr>
        <p:spPr>
          <a:xfrm>
            <a:off x="3501505" y="1458455"/>
            <a:ext cx="3032389" cy="869469"/>
          </a:xfrm>
          <a:prstGeom prst="rect">
            <a:avLst/>
          </a:prstGeom>
          <a:noFill/>
        </p:spPr>
        <p:txBody>
          <a:bodyPr wrap="square" rtlCol="0">
            <a:spAutoFit/>
          </a:bodyPr>
          <a:lstStyle/>
          <a:p>
            <a:pPr>
              <a:lnSpc>
                <a:spcPct val="150000"/>
              </a:lnSpc>
              <a:defRPr/>
            </a:pPr>
            <a:r>
              <a:rPr lang="ja-JP" altLang="en-US" sz="1700" dirty="0">
                <a:solidFill>
                  <a:prstClr val="black"/>
                </a:solidFill>
                <a:latin typeface="Meiryo UI" panose="020B0604030504040204" pitchFamily="50" charset="-128"/>
                <a:ea typeface="Meiryo UI" panose="020B0604030504040204" pitchFamily="50" charset="-128"/>
              </a:rPr>
              <a:t>席や更衣室では、</a:t>
            </a:r>
            <a:endParaRPr lang="en-US" altLang="ja-JP" sz="1700" dirty="0">
              <a:solidFill>
                <a:prstClr val="black"/>
              </a:solidFill>
              <a:latin typeface="Meiryo UI" panose="020B0604030504040204" pitchFamily="50" charset="-128"/>
              <a:ea typeface="Meiryo UI" panose="020B0604030504040204" pitchFamily="50" charset="-128"/>
            </a:endParaRPr>
          </a:p>
          <a:p>
            <a:pPr>
              <a:lnSpc>
                <a:spcPts val="3000"/>
              </a:lnSpc>
              <a:defRPr/>
            </a:pPr>
            <a:r>
              <a:rPr lang="ja-JP" altLang="en-US" sz="1700" dirty="0">
                <a:solidFill>
                  <a:prstClr val="black"/>
                </a:solidFill>
                <a:latin typeface="Meiryo UI" panose="020B0604030504040204" pitchFamily="50" charset="-128"/>
                <a:ea typeface="Meiryo UI" panose="020B0604030504040204" pitchFamily="50" charset="-128"/>
              </a:rPr>
              <a:t>人と適切な距離をとりましょう</a:t>
            </a:r>
          </a:p>
        </p:txBody>
      </p:sp>
      <p:sp>
        <p:nvSpPr>
          <p:cNvPr id="76" name="テキスト ボックス 75"/>
          <p:cNvSpPr txBox="1"/>
          <p:nvPr/>
        </p:nvSpPr>
        <p:spPr>
          <a:xfrm>
            <a:off x="3526067" y="1439712"/>
            <a:ext cx="389850" cy="215444"/>
          </a:xfrm>
          <a:prstGeom prst="rect">
            <a:avLst/>
          </a:prstGeom>
          <a:noFill/>
        </p:spPr>
        <p:txBody>
          <a:bodyPr wrap="none" rtlCol="0">
            <a:spAutoFit/>
          </a:bodyPr>
          <a:lstStyle/>
          <a:p>
            <a:r>
              <a:rPr kumimoji="1" lang="ja-JP" altLang="en-US" sz="800" dirty="0"/>
              <a:t>せき</a:t>
            </a:r>
          </a:p>
        </p:txBody>
      </p:sp>
      <p:sp>
        <p:nvSpPr>
          <p:cNvPr id="77" name="テキスト ボックス 76"/>
          <p:cNvSpPr txBox="1"/>
          <p:nvPr/>
        </p:nvSpPr>
        <p:spPr>
          <a:xfrm>
            <a:off x="3970465" y="1433666"/>
            <a:ext cx="697627" cy="215444"/>
          </a:xfrm>
          <a:prstGeom prst="rect">
            <a:avLst/>
          </a:prstGeom>
          <a:noFill/>
        </p:spPr>
        <p:txBody>
          <a:bodyPr wrap="none" rtlCol="0">
            <a:spAutoFit/>
          </a:bodyPr>
          <a:lstStyle/>
          <a:p>
            <a:r>
              <a:rPr kumimoji="1" lang="ja-JP" altLang="en-US" sz="800" dirty="0"/>
              <a:t>こういしつ</a:t>
            </a:r>
          </a:p>
        </p:txBody>
      </p:sp>
      <p:sp>
        <p:nvSpPr>
          <p:cNvPr id="78" name="テキスト ボックス 77"/>
          <p:cNvSpPr txBox="1"/>
          <p:nvPr/>
        </p:nvSpPr>
        <p:spPr>
          <a:xfrm>
            <a:off x="3501505" y="1822243"/>
            <a:ext cx="389850" cy="215444"/>
          </a:xfrm>
          <a:prstGeom prst="rect">
            <a:avLst/>
          </a:prstGeom>
          <a:noFill/>
        </p:spPr>
        <p:txBody>
          <a:bodyPr wrap="none" rtlCol="0">
            <a:spAutoFit/>
          </a:bodyPr>
          <a:lstStyle/>
          <a:p>
            <a:r>
              <a:rPr kumimoji="1" lang="ja-JP" altLang="en-US" sz="800" dirty="0"/>
              <a:t>ひと</a:t>
            </a:r>
          </a:p>
        </p:txBody>
      </p:sp>
      <p:sp>
        <p:nvSpPr>
          <p:cNvPr id="80" name="テキスト ボックス 79"/>
          <p:cNvSpPr txBox="1"/>
          <p:nvPr/>
        </p:nvSpPr>
        <p:spPr>
          <a:xfrm>
            <a:off x="3863743" y="1816648"/>
            <a:ext cx="595035" cy="215444"/>
          </a:xfrm>
          <a:prstGeom prst="rect">
            <a:avLst/>
          </a:prstGeom>
          <a:noFill/>
        </p:spPr>
        <p:txBody>
          <a:bodyPr wrap="none" rtlCol="0">
            <a:spAutoFit/>
          </a:bodyPr>
          <a:lstStyle/>
          <a:p>
            <a:r>
              <a:rPr kumimoji="1" lang="ja-JP" altLang="en-US" sz="800" dirty="0"/>
              <a:t>てきせつ</a:t>
            </a:r>
          </a:p>
        </p:txBody>
      </p:sp>
      <p:sp>
        <p:nvSpPr>
          <p:cNvPr id="81" name="テキスト ボックス 80"/>
          <p:cNvSpPr txBox="1"/>
          <p:nvPr/>
        </p:nvSpPr>
        <p:spPr>
          <a:xfrm>
            <a:off x="4535247" y="1816648"/>
            <a:ext cx="492443" cy="215444"/>
          </a:xfrm>
          <a:prstGeom prst="rect">
            <a:avLst/>
          </a:prstGeom>
          <a:noFill/>
        </p:spPr>
        <p:txBody>
          <a:bodyPr wrap="none" rtlCol="0">
            <a:spAutoFit/>
          </a:bodyPr>
          <a:lstStyle/>
          <a:p>
            <a:r>
              <a:rPr kumimoji="1" lang="ja-JP" altLang="en-US" sz="800" dirty="0"/>
              <a:t>きょり</a:t>
            </a:r>
          </a:p>
        </p:txBody>
      </p:sp>
      <p:sp>
        <p:nvSpPr>
          <p:cNvPr id="142" name="正方形/長方形 141"/>
          <p:cNvSpPr>
            <a:spLocks/>
          </p:cNvSpPr>
          <p:nvPr/>
        </p:nvSpPr>
        <p:spPr>
          <a:xfrm>
            <a:off x="287648" y="2589838"/>
            <a:ext cx="3096000" cy="2088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dirty="0"/>
          </a:p>
        </p:txBody>
      </p:sp>
      <p:sp>
        <p:nvSpPr>
          <p:cNvPr id="143" name="円/楕円 25"/>
          <p:cNvSpPr>
            <a:spLocks noChangeAspect="1"/>
          </p:cNvSpPr>
          <p:nvPr/>
        </p:nvSpPr>
        <p:spPr>
          <a:xfrm>
            <a:off x="2284258" y="2760905"/>
            <a:ext cx="825461" cy="828000"/>
          </a:xfrm>
          <a:prstGeom prst="ellipse">
            <a:avLst/>
          </a:prstGeom>
          <a:solidFill>
            <a:srgbClr val="79C6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defTabSz="1001855">
              <a:lnSpc>
                <a:spcPts val="2000"/>
              </a:lnSpc>
              <a:defRPr/>
            </a:pPr>
            <a:r>
              <a:rPr kumimoji="1" lang="ja-JP" altLang="en-US" b="1" dirty="0">
                <a:solidFill>
                  <a:prstClr val="white"/>
                </a:solidFill>
                <a:latin typeface="Meiryo UI" panose="020B0604030504040204" pitchFamily="50" charset="-128"/>
                <a:ea typeface="Meiryo UI" panose="020B0604030504040204" pitchFamily="50" charset="-128"/>
                <a:cs typeface="Meiryo UI" panose="020B0604030504040204" pitchFamily="50" charset="-128"/>
              </a:rPr>
              <a:t>換</a:t>
            </a:r>
            <a:endParaRPr kumimoji="1" lang="en-US" altLang="ja-JP" b="1" dirty="0">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a:p>
            <a:pPr algn="ctr" defTabSz="1001855">
              <a:lnSpc>
                <a:spcPts val="2000"/>
              </a:lnSpc>
              <a:defRPr/>
            </a:pPr>
            <a:r>
              <a:rPr kumimoji="1" lang="ja-JP" altLang="en-US" b="1" dirty="0">
                <a:solidFill>
                  <a:prstClr val="white"/>
                </a:solidFill>
                <a:latin typeface="Meiryo UI" panose="020B0604030504040204" pitchFamily="50" charset="-128"/>
                <a:ea typeface="Meiryo UI" panose="020B0604030504040204" pitchFamily="50" charset="-128"/>
                <a:cs typeface="Meiryo UI" panose="020B0604030504040204" pitchFamily="50" charset="-128"/>
              </a:rPr>
              <a:t>気</a:t>
            </a:r>
            <a:endParaRPr kumimoji="1" lang="en-US" altLang="ja-JP" b="1" dirty="0">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47" name="正方形/長方形 146"/>
          <p:cNvSpPr>
            <a:spLocks/>
          </p:cNvSpPr>
          <p:nvPr/>
        </p:nvSpPr>
        <p:spPr>
          <a:xfrm>
            <a:off x="3469169" y="2591721"/>
            <a:ext cx="3096000" cy="2088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48" name="円/楕円 25"/>
          <p:cNvSpPr>
            <a:spLocks noChangeAspect="1"/>
          </p:cNvSpPr>
          <p:nvPr/>
        </p:nvSpPr>
        <p:spPr>
          <a:xfrm>
            <a:off x="5465779" y="2762788"/>
            <a:ext cx="825461" cy="828000"/>
          </a:xfrm>
          <a:prstGeom prst="ellipse">
            <a:avLst/>
          </a:prstGeom>
          <a:solidFill>
            <a:srgbClr val="79C6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defTabSz="1001855">
              <a:lnSpc>
                <a:spcPts val="2000"/>
              </a:lnSpc>
              <a:defRPr/>
            </a:pPr>
            <a:r>
              <a:rPr kumimoji="1" lang="ja-JP" altLang="en-US" b="1" dirty="0">
                <a:solidFill>
                  <a:prstClr val="white"/>
                </a:solidFill>
                <a:latin typeface="Meiryo UI" panose="020B0604030504040204" pitchFamily="50" charset="-128"/>
                <a:ea typeface="Meiryo UI" panose="020B0604030504040204" pitchFamily="50" charset="-128"/>
                <a:cs typeface="Meiryo UI" panose="020B0604030504040204" pitchFamily="50" charset="-128"/>
              </a:rPr>
              <a:t>共</a:t>
            </a:r>
            <a:endParaRPr kumimoji="1" lang="en-US" altLang="ja-JP" b="1" dirty="0">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a:p>
            <a:pPr algn="ctr" defTabSz="1001855">
              <a:lnSpc>
                <a:spcPts val="2000"/>
              </a:lnSpc>
              <a:defRPr/>
            </a:pPr>
            <a:r>
              <a:rPr kumimoji="1" lang="ja-JP" altLang="en-US" b="1" dirty="0">
                <a:solidFill>
                  <a:prstClr val="white"/>
                </a:solidFill>
                <a:latin typeface="Meiryo UI" panose="020B0604030504040204" pitchFamily="50" charset="-128"/>
                <a:ea typeface="Meiryo UI" panose="020B0604030504040204" pitchFamily="50" charset="-128"/>
                <a:cs typeface="Meiryo UI" panose="020B0604030504040204" pitchFamily="50" charset="-128"/>
              </a:rPr>
              <a:t>用</a:t>
            </a:r>
            <a:endParaRPr kumimoji="1" lang="en-US" altLang="ja-JP" b="1" dirty="0">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grpSp>
        <p:nvGrpSpPr>
          <p:cNvPr id="31" name="グループ化 30"/>
          <p:cNvGrpSpPr>
            <a:grpSpLocks noChangeAspect="1"/>
          </p:cNvGrpSpPr>
          <p:nvPr/>
        </p:nvGrpSpPr>
        <p:grpSpPr>
          <a:xfrm>
            <a:off x="516998" y="2756403"/>
            <a:ext cx="1467745" cy="1152000"/>
            <a:chOff x="1296198" y="5163746"/>
            <a:chExt cx="1537913" cy="1207073"/>
          </a:xfrm>
        </p:grpSpPr>
        <p:pic>
          <p:nvPicPr>
            <p:cNvPr id="25" name="図 24"/>
            <p:cNvPicPr>
              <a:picLocks noChangeAspect="1"/>
            </p:cNvPicPr>
            <p:nvPr/>
          </p:nvPicPr>
          <p:blipFill>
            <a:blip r:embed="rId4"/>
            <a:stretch>
              <a:fillRect/>
            </a:stretch>
          </p:blipFill>
          <p:spPr>
            <a:xfrm>
              <a:off x="1296198" y="5163746"/>
              <a:ext cx="1537913" cy="1207073"/>
            </a:xfrm>
            <a:prstGeom prst="rect">
              <a:avLst/>
            </a:prstGeom>
          </p:spPr>
        </p:pic>
        <p:pic>
          <p:nvPicPr>
            <p:cNvPr id="74" name="図 73"/>
            <p:cNvPicPr>
              <a:picLocks noChangeAspect="1"/>
            </p:cNvPicPr>
            <p:nvPr/>
          </p:nvPicPr>
          <p:blipFill>
            <a:blip r:embed="rId5">
              <a:clrChange>
                <a:clrFrom>
                  <a:srgbClr val="FFFFFF"/>
                </a:clrFrom>
                <a:clrTo>
                  <a:srgbClr val="FFFFFF">
                    <a:alpha val="0"/>
                  </a:srgbClr>
                </a:clrTo>
              </a:clrChange>
            </a:blip>
            <a:stretch>
              <a:fillRect/>
            </a:stretch>
          </p:blipFill>
          <p:spPr>
            <a:xfrm rot="10800000" flipV="1">
              <a:off x="1598372" y="5368256"/>
              <a:ext cx="224327" cy="213976"/>
            </a:xfrm>
            <a:prstGeom prst="rect">
              <a:avLst/>
            </a:prstGeom>
          </p:spPr>
        </p:pic>
      </p:grpSp>
      <p:sp>
        <p:nvSpPr>
          <p:cNvPr id="21" name="テキスト ボックス 20"/>
          <p:cNvSpPr txBox="1"/>
          <p:nvPr/>
        </p:nvSpPr>
        <p:spPr>
          <a:xfrm>
            <a:off x="3685780" y="3903234"/>
            <a:ext cx="2408032" cy="484748"/>
          </a:xfrm>
          <a:prstGeom prst="rect">
            <a:avLst/>
          </a:prstGeom>
          <a:noFill/>
        </p:spPr>
        <p:txBody>
          <a:bodyPr wrap="none" rtlCol="0">
            <a:spAutoFit/>
          </a:bodyPr>
          <a:lstStyle/>
          <a:p>
            <a:pPr>
              <a:lnSpc>
                <a:spcPct val="150000"/>
              </a:lnSpc>
              <a:defRPr/>
            </a:pPr>
            <a:r>
              <a:rPr lang="ja-JP" altLang="en-US" sz="1700" dirty="0">
                <a:solidFill>
                  <a:prstClr val="black"/>
                </a:solidFill>
                <a:latin typeface="Meiryo UI" panose="020B0604030504040204" pitchFamily="50" charset="-128"/>
                <a:ea typeface="Meiryo UI" panose="020B0604030504040204" pitchFamily="50" charset="-128"/>
              </a:rPr>
              <a:t>備品の共用は避けましょう</a:t>
            </a:r>
          </a:p>
        </p:txBody>
      </p:sp>
      <p:sp>
        <p:nvSpPr>
          <p:cNvPr id="69" name="テキスト ボックス 68"/>
          <p:cNvSpPr txBox="1"/>
          <p:nvPr/>
        </p:nvSpPr>
        <p:spPr>
          <a:xfrm>
            <a:off x="3836143" y="4313182"/>
            <a:ext cx="2544286" cy="345287"/>
          </a:xfrm>
          <a:prstGeom prst="rect">
            <a:avLst/>
          </a:prstGeom>
          <a:noFill/>
        </p:spPr>
        <p:txBody>
          <a:bodyPr wrap="none" rtlCol="0">
            <a:spAutoFit/>
          </a:bodyPr>
          <a:lstStyle/>
          <a:p>
            <a:pPr>
              <a:lnSpc>
                <a:spcPts val="990"/>
              </a:lnSpc>
            </a:pPr>
            <a:r>
              <a:rPr kumimoji="1" lang="ja-JP" altLang="en-US" sz="800" dirty="0"/>
              <a:t>どうしても共用する場合には</a:t>
            </a:r>
            <a:endParaRPr kumimoji="1" lang="en-US" altLang="ja-JP" sz="800" dirty="0"/>
          </a:p>
          <a:p>
            <a:pPr>
              <a:lnSpc>
                <a:spcPts val="990"/>
              </a:lnSpc>
            </a:pPr>
            <a:r>
              <a:rPr kumimoji="1" lang="ja-JP" altLang="en-US" sz="800" dirty="0"/>
              <a:t>使用前後での手洗いや手指消毒を徹底しましょう。</a:t>
            </a:r>
          </a:p>
        </p:txBody>
      </p:sp>
      <p:grpSp>
        <p:nvGrpSpPr>
          <p:cNvPr id="35" name="グループ化 34"/>
          <p:cNvGrpSpPr/>
          <p:nvPr/>
        </p:nvGrpSpPr>
        <p:grpSpPr>
          <a:xfrm>
            <a:off x="3737847" y="2804141"/>
            <a:ext cx="1459254" cy="942870"/>
            <a:chOff x="4078870" y="5439574"/>
            <a:chExt cx="1459254" cy="942870"/>
          </a:xfrm>
        </p:grpSpPr>
        <p:pic>
          <p:nvPicPr>
            <p:cNvPr id="24" name="図 23"/>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rot="307681">
              <a:off x="4147662" y="5439574"/>
              <a:ext cx="513150" cy="464669"/>
            </a:xfrm>
            <a:prstGeom prst="rect">
              <a:avLst/>
            </a:prstGeom>
          </p:spPr>
        </p:pic>
        <p:pic>
          <p:nvPicPr>
            <p:cNvPr id="15" name="図 14"/>
            <p:cNvPicPr>
              <a:picLocks noChangeAspect="1"/>
            </p:cNvPicPr>
            <p:nvPr/>
          </p:nvPicPr>
          <p:blipFill>
            <a:blip r:embed="rId7">
              <a:clrChange>
                <a:clrFrom>
                  <a:srgbClr val="FFFFFF"/>
                </a:clrFrom>
                <a:clrTo>
                  <a:srgbClr val="FFFFFF">
                    <a:alpha val="0"/>
                  </a:srgbClr>
                </a:clrTo>
              </a:clrChange>
            </a:blip>
            <a:stretch>
              <a:fillRect/>
            </a:stretch>
          </p:blipFill>
          <p:spPr>
            <a:xfrm>
              <a:off x="4729604" y="5598329"/>
              <a:ext cx="808520" cy="784115"/>
            </a:xfrm>
            <a:prstGeom prst="rect">
              <a:avLst/>
            </a:prstGeom>
          </p:spPr>
        </p:pic>
        <p:pic>
          <p:nvPicPr>
            <p:cNvPr id="20" name="図 19"/>
            <p:cNvPicPr>
              <a:picLocks noChangeAspect="1"/>
            </p:cNvPicPr>
            <p:nvPr/>
          </p:nvPicPr>
          <p:blipFill>
            <a:blip r:embed="rId8">
              <a:clrChange>
                <a:clrFrom>
                  <a:srgbClr val="FFFFFF"/>
                </a:clrFrom>
                <a:clrTo>
                  <a:srgbClr val="FFFFFF">
                    <a:alpha val="0"/>
                  </a:srgbClr>
                </a:clrTo>
              </a:clrChange>
            </a:blip>
            <a:stretch>
              <a:fillRect/>
            </a:stretch>
          </p:blipFill>
          <p:spPr>
            <a:xfrm>
              <a:off x="4078870" y="5919312"/>
              <a:ext cx="437060" cy="296609"/>
            </a:xfrm>
            <a:prstGeom prst="rect">
              <a:avLst/>
            </a:prstGeom>
          </p:spPr>
        </p:pic>
      </p:grpSp>
      <p:sp>
        <p:nvSpPr>
          <p:cNvPr id="85" name="テキスト ボックス 84"/>
          <p:cNvSpPr txBox="1"/>
          <p:nvPr/>
        </p:nvSpPr>
        <p:spPr>
          <a:xfrm>
            <a:off x="5921971" y="2845439"/>
            <a:ext cx="323165" cy="669414"/>
          </a:xfrm>
          <a:prstGeom prst="rect">
            <a:avLst/>
          </a:prstGeom>
          <a:noFill/>
        </p:spPr>
        <p:txBody>
          <a:bodyPr vert="eaVert" wrap="none" rtlCol="0">
            <a:spAutoFit/>
          </a:bodyPr>
          <a:lstStyle/>
          <a:p>
            <a:r>
              <a:rPr kumimoji="1" lang="ja-JP" altLang="en-US" sz="900" dirty="0"/>
              <a:t>きょうよう</a:t>
            </a:r>
          </a:p>
        </p:txBody>
      </p:sp>
      <p:sp>
        <p:nvSpPr>
          <p:cNvPr id="86" name="テキスト ボックス 85"/>
          <p:cNvSpPr txBox="1"/>
          <p:nvPr/>
        </p:nvSpPr>
        <p:spPr>
          <a:xfrm>
            <a:off x="2761937" y="2955613"/>
            <a:ext cx="323165" cy="438582"/>
          </a:xfrm>
          <a:prstGeom prst="rect">
            <a:avLst/>
          </a:prstGeom>
          <a:noFill/>
        </p:spPr>
        <p:txBody>
          <a:bodyPr vert="eaVert" wrap="none" rtlCol="0">
            <a:spAutoFit/>
          </a:bodyPr>
          <a:lstStyle/>
          <a:p>
            <a:r>
              <a:rPr kumimoji="1" lang="ja-JP" altLang="en-US" sz="900" dirty="0"/>
              <a:t>かんき</a:t>
            </a:r>
          </a:p>
        </p:txBody>
      </p:sp>
      <p:sp>
        <p:nvSpPr>
          <p:cNvPr id="95" name="テキスト ボックス 94"/>
          <p:cNvSpPr txBox="1"/>
          <p:nvPr/>
        </p:nvSpPr>
        <p:spPr>
          <a:xfrm>
            <a:off x="3742647" y="3876577"/>
            <a:ext cx="492443" cy="215444"/>
          </a:xfrm>
          <a:prstGeom prst="rect">
            <a:avLst/>
          </a:prstGeom>
          <a:noFill/>
        </p:spPr>
        <p:txBody>
          <a:bodyPr wrap="none" rtlCol="0">
            <a:spAutoFit/>
          </a:bodyPr>
          <a:lstStyle/>
          <a:p>
            <a:r>
              <a:rPr kumimoji="1" lang="ja-JP" altLang="en-US" sz="800" dirty="0"/>
              <a:t>びひん</a:t>
            </a:r>
          </a:p>
        </p:txBody>
      </p:sp>
      <p:sp>
        <p:nvSpPr>
          <p:cNvPr id="96" name="テキスト ボックス 95"/>
          <p:cNvSpPr txBox="1"/>
          <p:nvPr/>
        </p:nvSpPr>
        <p:spPr>
          <a:xfrm>
            <a:off x="4286963" y="3883657"/>
            <a:ext cx="697627" cy="215444"/>
          </a:xfrm>
          <a:prstGeom prst="rect">
            <a:avLst/>
          </a:prstGeom>
          <a:noFill/>
        </p:spPr>
        <p:txBody>
          <a:bodyPr wrap="none" rtlCol="0">
            <a:spAutoFit/>
          </a:bodyPr>
          <a:lstStyle/>
          <a:p>
            <a:r>
              <a:rPr kumimoji="1" lang="ja-JP" altLang="en-US" sz="800" dirty="0"/>
              <a:t>きょうよう</a:t>
            </a:r>
          </a:p>
        </p:txBody>
      </p:sp>
      <p:sp>
        <p:nvSpPr>
          <p:cNvPr id="97" name="テキスト ボックス 96"/>
          <p:cNvSpPr txBox="1"/>
          <p:nvPr/>
        </p:nvSpPr>
        <p:spPr>
          <a:xfrm>
            <a:off x="4970652" y="3883657"/>
            <a:ext cx="287258" cy="215444"/>
          </a:xfrm>
          <a:prstGeom prst="rect">
            <a:avLst/>
          </a:prstGeom>
          <a:noFill/>
        </p:spPr>
        <p:txBody>
          <a:bodyPr wrap="none" rtlCol="0">
            <a:spAutoFit/>
          </a:bodyPr>
          <a:lstStyle/>
          <a:p>
            <a:r>
              <a:rPr kumimoji="1" lang="ja-JP" altLang="en-US" sz="800" dirty="0"/>
              <a:t>さ</a:t>
            </a:r>
          </a:p>
        </p:txBody>
      </p:sp>
      <p:sp>
        <p:nvSpPr>
          <p:cNvPr id="16" name="テキスト ボックス 15"/>
          <p:cNvSpPr txBox="1"/>
          <p:nvPr/>
        </p:nvSpPr>
        <p:spPr>
          <a:xfrm>
            <a:off x="413624" y="3991231"/>
            <a:ext cx="2844048" cy="725840"/>
          </a:xfrm>
          <a:prstGeom prst="rect">
            <a:avLst/>
          </a:prstGeom>
          <a:noFill/>
        </p:spPr>
        <p:txBody>
          <a:bodyPr wrap="none" rtlCol="0">
            <a:spAutoFit/>
          </a:bodyPr>
          <a:lstStyle/>
          <a:p>
            <a:pPr>
              <a:defRPr/>
            </a:pPr>
            <a:r>
              <a:rPr lang="ja-JP" altLang="en-US" sz="1700" dirty="0">
                <a:solidFill>
                  <a:prstClr val="black"/>
                </a:solidFill>
                <a:latin typeface="Meiryo UI" panose="020B0604030504040204" pitchFamily="50" charset="-128"/>
                <a:ea typeface="Meiryo UI" panose="020B0604030504040204" pitchFamily="50" charset="-128"/>
              </a:rPr>
              <a:t>室内では</a:t>
            </a:r>
            <a:endParaRPr lang="en-US" altLang="ja-JP" sz="1700" dirty="0">
              <a:solidFill>
                <a:prstClr val="black"/>
              </a:solidFill>
              <a:latin typeface="Meiryo UI" panose="020B0604030504040204" pitchFamily="50" charset="-128"/>
              <a:ea typeface="Meiryo UI" panose="020B0604030504040204" pitchFamily="50" charset="-128"/>
            </a:endParaRPr>
          </a:p>
          <a:p>
            <a:pPr>
              <a:lnSpc>
                <a:spcPts val="2900"/>
              </a:lnSpc>
              <a:defRPr/>
            </a:pPr>
            <a:r>
              <a:rPr lang="ja-JP" altLang="en-US" sz="1700" dirty="0">
                <a:solidFill>
                  <a:prstClr val="black"/>
                </a:solidFill>
                <a:latin typeface="Meiryo UI" panose="020B0604030504040204" pitchFamily="50" charset="-128"/>
                <a:ea typeface="Meiryo UI" panose="020B0604030504040204" pitchFamily="50" charset="-128"/>
              </a:rPr>
              <a:t>こまめに空気を入れ換えましょう</a:t>
            </a:r>
          </a:p>
        </p:txBody>
      </p:sp>
      <p:sp>
        <p:nvSpPr>
          <p:cNvPr id="82" name="テキスト ボックス 81"/>
          <p:cNvSpPr txBox="1"/>
          <p:nvPr/>
        </p:nvSpPr>
        <p:spPr>
          <a:xfrm>
            <a:off x="436605" y="3900066"/>
            <a:ext cx="595035" cy="215444"/>
          </a:xfrm>
          <a:prstGeom prst="rect">
            <a:avLst/>
          </a:prstGeom>
          <a:noFill/>
        </p:spPr>
        <p:txBody>
          <a:bodyPr wrap="none" rtlCol="0">
            <a:spAutoFit/>
          </a:bodyPr>
          <a:lstStyle/>
          <a:p>
            <a:r>
              <a:rPr kumimoji="1" lang="ja-JP" altLang="en-US" sz="800" dirty="0"/>
              <a:t>しつない</a:t>
            </a:r>
          </a:p>
        </p:txBody>
      </p:sp>
      <p:sp>
        <p:nvSpPr>
          <p:cNvPr id="83" name="テキスト ボックス 82"/>
          <p:cNvSpPr txBox="1"/>
          <p:nvPr/>
        </p:nvSpPr>
        <p:spPr>
          <a:xfrm>
            <a:off x="1129218" y="4225793"/>
            <a:ext cx="492443" cy="215444"/>
          </a:xfrm>
          <a:prstGeom prst="rect">
            <a:avLst/>
          </a:prstGeom>
          <a:noFill/>
        </p:spPr>
        <p:txBody>
          <a:bodyPr wrap="none" rtlCol="0">
            <a:spAutoFit/>
          </a:bodyPr>
          <a:lstStyle/>
          <a:p>
            <a:r>
              <a:rPr kumimoji="1" lang="ja-JP" altLang="en-US" sz="800" dirty="0"/>
              <a:t>くうき</a:t>
            </a:r>
          </a:p>
        </p:txBody>
      </p:sp>
      <p:sp>
        <p:nvSpPr>
          <p:cNvPr id="118" name="テキスト ボックス 117"/>
          <p:cNvSpPr txBox="1"/>
          <p:nvPr/>
        </p:nvSpPr>
        <p:spPr>
          <a:xfrm>
            <a:off x="1727315" y="4223411"/>
            <a:ext cx="287258" cy="215444"/>
          </a:xfrm>
          <a:prstGeom prst="rect">
            <a:avLst/>
          </a:prstGeom>
          <a:noFill/>
        </p:spPr>
        <p:txBody>
          <a:bodyPr wrap="none" rtlCol="0">
            <a:spAutoFit/>
          </a:bodyPr>
          <a:lstStyle/>
          <a:p>
            <a:r>
              <a:rPr kumimoji="1" lang="ja-JP" altLang="en-US" sz="800" dirty="0"/>
              <a:t>い</a:t>
            </a:r>
          </a:p>
        </p:txBody>
      </p:sp>
      <p:sp>
        <p:nvSpPr>
          <p:cNvPr id="119" name="テキスト ボックス 118"/>
          <p:cNvSpPr txBox="1"/>
          <p:nvPr/>
        </p:nvSpPr>
        <p:spPr>
          <a:xfrm>
            <a:off x="2129637" y="4223046"/>
            <a:ext cx="287258" cy="215444"/>
          </a:xfrm>
          <a:prstGeom prst="rect">
            <a:avLst/>
          </a:prstGeom>
          <a:noFill/>
        </p:spPr>
        <p:txBody>
          <a:bodyPr wrap="none" rtlCol="0">
            <a:spAutoFit/>
          </a:bodyPr>
          <a:lstStyle/>
          <a:p>
            <a:r>
              <a:rPr kumimoji="1" lang="ja-JP" altLang="en-US" sz="800" dirty="0"/>
              <a:t>か</a:t>
            </a:r>
          </a:p>
        </p:txBody>
      </p:sp>
      <p:sp>
        <p:nvSpPr>
          <p:cNvPr id="6" name="角丸四角形 5"/>
          <p:cNvSpPr/>
          <p:nvPr/>
        </p:nvSpPr>
        <p:spPr>
          <a:xfrm>
            <a:off x="279583" y="4769477"/>
            <a:ext cx="6307200" cy="621345"/>
          </a:xfrm>
          <a:prstGeom prst="roundRect">
            <a:avLst/>
          </a:prstGeom>
          <a:solidFill>
            <a:srgbClr val="0070C0"/>
          </a:solidFill>
          <a:ln>
            <a:solidFill>
              <a:srgbClr val="0070C0"/>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lnSpc>
                <a:spcPts val="1880"/>
              </a:lnSpc>
            </a:pPr>
            <a:r>
              <a:rPr lang="ja-JP" altLang="en-US" sz="1600" dirty="0">
                <a:latin typeface="ＤＨＰ特太ゴシック体" panose="020B0500000000000000" pitchFamily="50" charset="-128"/>
                <a:ea typeface="ＤＨＰ特太ゴシック体" panose="020B0500000000000000" pitchFamily="50" charset="-128"/>
              </a:rPr>
              <a:t>「職場外」での感染拡大防止のポイント</a:t>
            </a:r>
            <a:endParaRPr lang="en-US" altLang="ja-JP" sz="1600" dirty="0">
              <a:latin typeface="ＤＨＰ特太ゴシック体" panose="020B0500000000000000" pitchFamily="50" charset="-128"/>
              <a:ea typeface="ＤＨＰ特太ゴシック体" panose="020B0500000000000000" pitchFamily="50" charset="-128"/>
            </a:endParaRPr>
          </a:p>
          <a:p>
            <a:pPr algn="ctr">
              <a:lnSpc>
                <a:spcPts val="1880"/>
              </a:lnSpc>
            </a:pPr>
            <a:r>
              <a:rPr lang="ja-JP" altLang="en-US" sz="1200" dirty="0">
                <a:latin typeface="ＤＨＰ特太ゴシック体" panose="020B0500000000000000" pitchFamily="50" charset="-128"/>
                <a:ea typeface="ＤＨＰ特太ゴシック体" panose="020B0500000000000000" pitchFamily="50" charset="-128"/>
              </a:rPr>
              <a:t>寄宿舎や寮など、共同生活をして</a:t>
            </a:r>
            <a:r>
              <a:rPr lang="ja-JP" altLang="en-US" sz="1200" dirty="0">
                <a:solidFill>
                  <a:schemeClr val="bg1"/>
                </a:solidFill>
                <a:latin typeface="ＤＨＰ特太ゴシック体" panose="020B0500000000000000" pitchFamily="50" charset="-128"/>
                <a:ea typeface="ＤＨＰ特太ゴシック体" panose="020B0500000000000000" pitchFamily="50" charset="-128"/>
              </a:rPr>
              <a:t>いる場合は、特に以下の取り組みをお願いします</a:t>
            </a:r>
            <a:r>
              <a:rPr lang="ja-JP" altLang="en-US" sz="1200" dirty="0">
                <a:latin typeface="ＤＨＰ特太ゴシック体" panose="020B0500000000000000" pitchFamily="50" charset="-128"/>
                <a:ea typeface="ＤＨＰ特太ゴシック体" panose="020B0500000000000000" pitchFamily="50" charset="-128"/>
              </a:rPr>
              <a:t>。</a:t>
            </a:r>
            <a:endParaRPr lang="en-US" altLang="ja-JP" sz="1400" dirty="0">
              <a:latin typeface="ＤＨＰ特太ゴシック体" panose="020B0500000000000000" pitchFamily="50" charset="-128"/>
              <a:ea typeface="ＤＨＰ特太ゴシック体" panose="020B0500000000000000" pitchFamily="50" charset="-128"/>
            </a:endParaRPr>
          </a:p>
        </p:txBody>
      </p:sp>
      <p:sp>
        <p:nvSpPr>
          <p:cNvPr id="120" name="正方形/長方形 119"/>
          <p:cNvSpPr>
            <a:spLocks/>
          </p:cNvSpPr>
          <p:nvPr/>
        </p:nvSpPr>
        <p:spPr>
          <a:xfrm>
            <a:off x="288306" y="5436315"/>
            <a:ext cx="3096000" cy="2088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1" name="円/楕円 25"/>
          <p:cNvSpPr>
            <a:spLocks noChangeAspect="1"/>
          </p:cNvSpPr>
          <p:nvPr/>
        </p:nvSpPr>
        <p:spPr>
          <a:xfrm>
            <a:off x="2284916" y="5607382"/>
            <a:ext cx="825461" cy="828000"/>
          </a:xfrm>
          <a:prstGeom prst="ellipse">
            <a:avLst/>
          </a:prstGeom>
          <a:solidFill>
            <a:srgbClr val="79C6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defTabSz="1001855">
              <a:lnSpc>
                <a:spcPts val="2000"/>
              </a:lnSpc>
              <a:defRPr/>
            </a:pPr>
            <a:r>
              <a:rPr kumimoji="1" lang="ja-JP" altLang="en-US" b="1" dirty="0">
                <a:solidFill>
                  <a:prstClr val="white"/>
                </a:solidFill>
                <a:latin typeface="Meiryo UI" panose="020B0604030504040204" pitchFamily="50" charset="-128"/>
                <a:ea typeface="Meiryo UI" panose="020B0604030504040204" pitchFamily="50" charset="-128"/>
                <a:cs typeface="Meiryo UI" panose="020B0604030504040204" pitchFamily="50" charset="-128"/>
              </a:rPr>
              <a:t>食</a:t>
            </a:r>
            <a:endParaRPr kumimoji="1" lang="en-US" altLang="ja-JP" b="1" dirty="0">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a:p>
            <a:pPr algn="ctr" defTabSz="1001855">
              <a:lnSpc>
                <a:spcPts val="2000"/>
              </a:lnSpc>
              <a:defRPr/>
            </a:pPr>
            <a:r>
              <a:rPr kumimoji="1" lang="ja-JP" altLang="en-US" b="1" dirty="0">
                <a:solidFill>
                  <a:prstClr val="white"/>
                </a:solidFill>
                <a:latin typeface="Meiryo UI" panose="020B0604030504040204" pitchFamily="50" charset="-128"/>
                <a:ea typeface="Meiryo UI" panose="020B0604030504040204" pitchFamily="50" charset="-128"/>
                <a:cs typeface="Meiryo UI" panose="020B0604030504040204" pitchFamily="50" charset="-128"/>
              </a:rPr>
              <a:t>事</a:t>
            </a:r>
            <a:endParaRPr kumimoji="1" lang="en-US" altLang="ja-JP" b="1" dirty="0">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22" name="正方形/長方形 121"/>
          <p:cNvSpPr>
            <a:spLocks/>
          </p:cNvSpPr>
          <p:nvPr/>
        </p:nvSpPr>
        <p:spPr>
          <a:xfrm>
            <a:off x="3469827" y="5436315"/>
            <a:ext cx="3096000" cy="2088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23" name="円/楕円 25"/>
          <p:cNvSpPr>
            <a:spLocks noChangeAspect="1"/>
          </p:cNvSpPr>
          <p:nvPr/>
        </p:nvSpPr>
        <p:spPr>
          <a:xfrm>
            <a:off x="5466437" y="5607382"/>
            <a:ext cx="825461" cy="828000"/>
          </a:xfrm>
          <a:prstGeom prst="ellipse">
            <a:avLst/>
          </a:prstGeom>
          <a:solidFill>
            <a:srgbClr val="79C6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defTabSz="1001855">
              <a:lnSpc>
                <a:spcPts val="2000"/>
              </a:lnSpc>
              <a:defRPr/>
            </a:pPr>
            <a:r>
              <a:rPr kumimoji="1" lang="ja-JP" altLang="en-US" b="1" dirty="0">
                <a:solidFill>
                  <a:prstClr val="white"/>
                </a:solidFill>
                <a:latin typeface="Meiryo UI" panose="020B0604030504040204" pitchFamily="50" charset="-128"/>
                <a:ea typeface="Meiryo UI" panose="020B0604030504040204" pitchFamily="50" charset="-128"/>
                <a:cs typeface="Meiryo UI" panose="020B0604030504040204" pitchFamily="50" charset="-128"/>
              </a:rPr>
              <a:t>換</a:t>
            </a:r>
            <a:endParaRPr kumimoji="1" lang="en-US" altLang="ja-JP" b="1" dirty="0">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a:p>
            <a:pPr algn="ctr" defTabSz="1001855">
              <a:lnSpc>
                <a:spcPts val="2000"/>
              </a:lnSpc>
              <a:defRPr/>
            </a:pPr>
            <a:r>
              <a:rPr kumimoji="1" lang="ja-JP" altLang="en-US" b="1" dirty="0">
                <a:solidFill>
                  <a:prstClr val="white"/>
                </a:solidFill>
                <a:latin typeface="Meiryo UI" panose="020B0604030504040204" pitchFamily="50" charset="-128"/>
                <a:ea typeface="Meiryo UI" panose="020B0604030504040204" pitchFamily="50" charset="-128"/>
                <a:cs typeface="Meiryo UI" panose="020B0604030504040204" pitchFamily="50" charset="-128"/>
              </a:rPr>
              <a:t>気</a:t>
            </a:r>
            <a:endParaRPr kumimoji="1" lang="en-US" altLang="ja-JP" b="1" dirty="0">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35" name="テキスト ボックス 134"/>
          <p:cNvSpPr txBox="1"/>
          <p:nvPr/>
        </p:nvSpPr>
        <p:spPr>
          <a:xfrm>
            <a:off x="5922629" y="5785829"/>
            <a:ext cx="323165" cy="438582"/>
          </a:xfrm>
          <a:prstGeom prst="rect">
            <a:avLst/>
          </a:prstGeom>
          <a:noFill/>
        </p:spPr>
        <p:txBody>
          <a:bodyPr vert="eaVert" wrap="none" rtlCol="0">
            <a:spAutoFit/>
          </a:bodyPr>
          <a:lstStyle/>
          <a:p>
            <a:r>
              <a:rPr kumimoji="1" lang="ja-JP" altLang="en-US" sz="900" dirty="0"/>
              <a:t>かんき</a:t>
            </a:r>
          </a:p>
        </p:txBody>
      </p:sp>
      <p:sp>
        <p:nvSpPr>
          <p:cNvPr id="136" name="テキスト ボックス 135"/>
          <p:cNvSpPr txBox="1"/>
          <p:nvPr/>
        </p:nvSpPr>
        <p:spPr>
          <a:xfrm>
            <a:off x="2762595" y="5748925"/>
            <a:ext cx="323165" cy="553998"/>
          </a:xfrm>
          <a:prstGeom prst="rect">
            <a:avLst/>
          </a:prstGeom>
          <a:noFill/>
        </p:spPr>
        <p:txBody>
          <a:bodyPr vert="eaVert" wrap="none" rtlCol="0">
            <a:spAutoFit/>
          </a:bodyPr>
          <a:lstStyle/>
          <a:p>
            <a:r>
              <a:rPr kumimoji="1" lang="ja-JP" altLang="en-US" sz="900" dirty="0"/>
              <a:t>しょくじ</a:t>
            </a:r>
          </a:p>
        </p:txBody>
      </p:sp>
      <p:sp>
        <p:nvSpPr>
          <p:cNvPr id="150" name="正方形/長方形 149"/>
          <p:cNvSpPr>
            <a:spLocks/>
          </p:cNvSpPr>
          <p:nvPr/>
        </p:nvSpPr>
        <p:spPr>
          <a:xfrm>
            <a:off x="288306" y="7577866"/>
            <a:ext cx="3096000" cy="2088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1" name="円/楕円 25"/>
          <p:cNvSpPr>
            <a:spLocks noChangeAspect="1"/>
          </p:cNvSpPr>
          <p:nvPr/>
        </p:nvSpPr>
        <p:spPr>
          <a:xfrm>
            <a:off x="2284916" y="7748933"/>
            <a:ext cx="825461" cy="828000"/>
          </a:xfrm>
          <a:prstGeom prst="ellipse">
            <a:avLst/>
          </a:prstGeom>
          <a:solidFill>
            <a:srgbClr val="79C6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defTabSz="1001855">
              <a:lnSpc>
                <a:spcPts val="2000"/>
              </a:lnSpc>
              <a:defRPr/>
            </a:pPr>
            <a:r>
              <a:rPr kumimoji="1" lang="ja-JP" altLang="en-US" b="1" dirty="0">
                <a:solidFill>
                  <a:prstClr val="white"/>
                </a:solidFill>
                <a:latin typeface="Meiryo UI" panose="020B0604030504040204" pitchFamily="50" charset="-128"/>
                <a:ea typeface="Meiryo UI" panose="020B0604030504040204" pitchFamily="50" charset="-128"/>
                <a:cs typeface="Meiryo UI" panose="020B0604030504040204" pitchFamily="50" charset="-128"/>
              </a:rPr>
              <a:t>共</a:t>
            </a:r>
            <a:endParaRPr kumimoji="1" lang="en-US" altLang="ja-JP" b="1" dirty="0">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a:p>
            <a:pPr algn="ctr" defTabSz="1001855">
              <a:lnSpc>
                <a:spcPts val="2000"/>
              </a:lnSpc>
              <a:defRPr/>
            </a:pPr>
            <a:r>
              <a:rPr kumimoji="1" lang="ja-JP" altLang="en-US" b="1" dirty="0">
                <a:solidFill>
                  <a:prstClr val="white"/>
                </a:solidFill>
                <a:latin typeface="Meiryo UI" panose="020B0604030504040204" pitchFamily="50" charset="-128"/>
                <a:ea typeface="Meiryo UI" panose="020B0604030504040204" pitchFamily="50" charset="-128"/>
                <a:cs typeface="Meiryo UI" panose="020B0604030504040204" pitchFamily="50" charset="-128"/>
              </a:rPr>
              <a:t>用</a:t>
            </a:r>
            <a:endParaRPr kumimoji="1" lang="en-US" altLang="ja-JP" b="1" dirty="0">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52" name="正方形/長方形 151"/>
          <p:cNvSpPr>
            <a:spLocks/>
          </p:cNvSpPr>
          <p:nvPr/>
        </p:nvSpPr>
        <p:spPr>
          <a:xfrm>
            <a:off x="3469827" y="7577866"/>
            <a:ext cx="3096000" cy="2088000"/>
          </a:xfrm>
          <a:prstGeom prst="rect">
            <a:avLst/>
          </a:prstGeom>
          <a:solidFill>
            <a:schemeClr val="bg1"/>
          </a:solidFill>
          <a:ln w="6350"/>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sp>
        <p:nvSpPr>
          <p:cNvPr id="153" name="円/楕円 25"/>
          <p:cNvSpPr>
            <a:spLocks noChangeAspect="1"/>
          </p:cNvSpPr>
          <p:nvPr/>
        </p:nvSpPr>
        <p:spPr>
          <a:xfrm>
            <a:off x="5466437" y="7748933"/>
            <a:ext cx="825461" cy="828000"/>
          </a:xfrm>
          <a:prstGeom prst="ellipse">
            <a:avLst/>
          </a:prstGeom>
          <a:solidFill>
            <a:srgbClr val="79C6FF"/>
          </a:solidFill>
          <a:ln w="12700">
            <a:noFill/>
          </a:ln>
        </p:spPr>
        <p:style>
          <a:lnRef idx="2">
            <a:schemeClr val="accent1">
              <a:shade val="50000"/>
            </a:schemeClr>
          </a:lnRef>
          <a:fillRef idx="1">
            <a:schemeClr val="accent1"/>
          </a:fillRef>
          <a:effectRef idx="0">
            <a:schemeClr val="accent1"/>
          </a:effectRef>
          <a:fontRef idx="minor">
            <a:schemeClr val="lt1"/>
          </a:fontRef>
        </p:style>
        <p:txBody>
          <a:bodyPr wrap="none" lIns="0" tIns="0" rIns="0" bIns="0" rtlCol="0" anchor="ctr"/>
          <a:lstStyle/>
          <a:p>
            <a:pPr algn="ctr" defTabSz="1001855">
              <a:lnSpc>
                <a:spcPts val="2000"/>
              </a:lnSpc>
              <a:defRPr/>
            </a:pPr>
            <a:r>
              <a:rPr kumimoji="1" lang="ja-JP" altLang="en-US" b="1" dirty="0">
                <a:solidFill>
                  <a:prstClr val="white"/>
                </a:solidFill>
                <a:latin typeface="Meiryo UI" panose="020B0604030504040204" pitchFamily="50" charset="-128"/>
                <a:ea typeface="Meiryo UI" panose="020B0604030504040204" pitchFamily="50" charset="-128"/>
                <a:cs typeface="Meiryo UI" panose="020B0604030504040204" pitchFamily="50" charset="-128"/>
              </a:rPr>
              <a:t>移</a:t>
            </a:r>
            <a:endParaRPr kumimoji="1" lang="en-US" altLang="ja-JP" b="1" dirty="0">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a:p>
            <a:pPr algn="ctr" defTabSz="1001855">
              <a:lnSpc>
                <a:spcPts val="2000"/>
              </a:lnSpc>
              <a:defRPr/>
            </a:pPr>
            <a:r>
              <a:rPr kumimoji="1" lang="ja-JP" altLang="en-US" b="1" dirty="0">
                <a:solidFill>
                  <a:prstClr val="white"/>
                </a:solidFill>
                <a:latin typeface="Meiryo UI" panose="020B0604030504040204" pitchFamily="50" charset="-128"/>
                <a:ea typeface="Meiryo UI" panose="020B0604030504040204" pitchFamily="50" charset="-128"/>
                <a:cs typeface="Meiryo UI" panose="020B0604030504040204" pitchFamily="50" charset="-128"/>
              </a:rPr>
              <a:t>動</a:t>
            </a:r>
            <a:endParaRPr kumimoji="1" lang="en-US" altLang="ja-JP" b="1" dirty="0">
              <a:solidFill>
                <a:prstClr val="white"/>
              </a:solidFill>
              <a:latin typeface="Meiryo UI" panose="020B0604030504040204" pitchFamily="50" charset="-128"/>
              <a:ea typeface="Meiryo UI" panose="020B0604030504040204" pitchFamily="50" charset="-128"/>
              <a:cs typeface="Meiryo UI" panose="020B0604030504040204" pitchFamily="50" charset="-128"/>
            </a:endParaRPr>
          </a:p>
        </p:txBody>
      </p:sp>
      <p:sp>
        <p:nvSpPr>
          <p:cNvPr id="163" name="テキスト ボックス 162"/>
          <p:cNvSpPr txBox="1"/>
          <p:nvPr/>
        </p:nvSpPr>
        <p:spPr>
          <a:xfrm>
            <a:off x="5922629" y="7936090"/>
            <a:ext cx="323165" cy="438582"/>
          </a:xfrm>
          <a:prstGeom prst="rect">
            <a:avLst/>
          </a:prstGeom>
          <a:noFill/>
        </p:spPr>
        <p:txBody>
          <a:bodyPr vert="eaVert" wrap="none" rtlCol="0">
            <a:spAutoFit/>
          </a:bodyPr>
          <a:lstStyle/>
          <a:p>
            <a:r>
              <a:rPr kumimoji="1" lang="ja-JP" altLang="en-US" sz="900" dirty="0"/>
              <a:t>いどう</a:t>
            </a:r>
          </a:p>
        </p:txBody>
      </p:sp>
      <p:sp>
        <p:nvSpPr>
          <p:cNvPr id="164" name="テキスト ボックス 163"/>
          <p:cNvSpPr txBox="1"/>
          <p:nvPr/>
        </p:nvSpPr>
        <p:spPr>
          <a:xfrm>
            <a:off x="2762595" y="7839136"/>
            <a:ext cx="323165" cy="669414"/>
          </a:xfrm>
          <a:prstGeom prst="rect">
            <a:avLst/>
          </a:prstGeom>
          <a:noFill/>
        </p:spPr>
        <p:txBody>
          <a:bodyPr vert="eaVert" wrap="none" rtlCol="0">
            <a:spAutoFit/>
          </a:bodyPr>
          <a:lstStyle/>
          <a:p>
            <a:r>
              <a:rPr kumimoji="1" lang="ja-JP" altLang="en-US" sz="900" dirty="0"/>
              <a:t>きょうよう</a:t>
            </a:r>
          </a:p>
        </p:txBody>
      </p:sp>
      <p:sp>
        <p:nvSpPr>
          <p:cNvPr id="55" name="テキスト ボックス 54"/>
          <p:cNvSpPr txBox="1"/>
          <p:nvPr/>
        </p:nvSpPr>
        <p:spPr>
          <a:xfrm>
            <a:off x="689770" y="6990220"/>
            <a:ext cx="2362347" cy="523220"/>
          </a:xfrm>
          <a:prstGeom prst="rect">
            <a:avLst/>
          </a:prstGeom>
          <a:noFill/>
        </p:spPr>
        <p:txBody>
          <a:bodyPr wrap="square" rtlCol="0">
            <a:spAutoFit/>
          </a:bodyPr>
          <a:lstStyle/>
          <a:p>
            <a:pPr>
              <a:lnSpc>
                <a:spcPts val="1100"/>
              </a:lnSpc>
            </a:pPr>
            <a:r>
              <a:rPr kumimoji="1" lang="ja-JP" altLang="en-US" sz="800" dirty="0"/>
              <a:t>席の配置は斜め向かいにしましょう。 </a:t>
            </a:r>
            <a:endParaRPr kumimoji="1" lang="en-US" altLang="ja-JP" sz="800" dirty="0"/>
          </a:p>
          <a:p>
            <a:pPr>
              <a:lnSpc>
                <a:spcPts val="1100"/>
              </a:lnSpc>
            </a:pPr>
            <a:r>
              <a:rPr kumimoji="1" lang="ja-JP" altLang="en-US" sz="800" dirty="0"/>
              <a:t>（正面や真横はなるべく避ける</a:t>
            </a:r>
            <a:r>
              <a:rPr kumimoji="1" lang="ja-JP" altLang="en-US" sz="800" dirty="0" smtClean="0"/>
              <a:t>）</a:t>
            </a:r>
            <a:endParaRPr kumimoji="1" lang="en-US" altLang="ja-JP" sz="800" dirty="0" smtClean="0"/>
          </a:p>
          <a:p>
            <a:pPr>
              <a:spcBef>
                <a:spcPts val="200"/>
              </a:spcBef>
            </a:pPr>
            <a:r>
              <a:rPr kumimoji="1" lang="ja-JP" altLang="en-US" sz="800" dirty="0" smtClean="0"/>
              <a:t>箸</a:t>
            </a:r>
            <a:r>
              <a:rPr kumimoji="1" lang="ja-JP" altLang="en-US" sz="800" dirty="0"/>
              <a:t>やコップの使い回しは避けましょう。</a:t>
            </a:r>
          </a:p>
        </p:txBody>
      </p:sp>
      <p:sp>
        <p:nvSpPr>
          <p:cNvPr id="12" name="テキスト ボックス 11"/>
          <p:cNvSpPr txBox="1"/>
          <p:nvPr/>
        </p:nvSpPr>
        <p:spPr>
          <a:xfrm>
            <a:off x="250668" y="6700217"/>
            <a:ext cx="3252876" cy="353943"/>
          </a:xfrm>
          <a:prstGeom prst="rect">
            <a:avLst/>
          </a:prstGeom>
          <a:noFill/>
        </p:spPr>
        <p:txBody>
          <a:bodyPr wrap="square" rtlCol="0">
            <a:spAutoFit/>
          </a:bodyPr>
          <a:lstStyle/>
          <a:p>
            <a:r>
              <a:rPr kumimoji="1" lang="ja-JP" altLang="en-US" sz="1700" dirty="0">
                <a:latin typeface="Meiryo UI" panose="020B0604030504040204" pitchFamily="50" charset="-128"/>
                <a:ea typeface="Meiryo UI" panose="020B0604030504040204" pitchFamily="50" charset="-128"/>
              </a:rPr>
              <a:t>食事は少人数、短時間にしましょう</a:t>
            </a:r>
            <a:endParaRPr kumimoji="1" lang="en-US" altLang="ja-JP" sz="1700" dirty="0">
              <a:latin typeface="Meiryo UI" panose="020B0604030504040204" pitchFamily="50" charset="-128"/>
              <a:ea typeface="Meiryo UI" panose="020B0604030504040204" pitchFamily="50" charset="-128"/>
            </a:endParaRPr>
          </a:p>
        </p:txBody>
      </p:sp>
      <p:grpSp>
        <p:nvGrpSpPr>
          <p:cNvPr id="18" name="グループ化 17"/>
          <p:cNvGrpSpPr>
            <a:grpSpLocks noChangeAspect="1"/>
          </p:cNvGrpSpPr>
          <p:nvPr/>
        </p:nvGrpSpPr>
        <p:grpSpPr>
          <a:xfrm>
            <a:off x="486160" y="5443638"/>
            <a:ext cx="1512000" cy="1147185"/>
            <a:chOff x="7434345" y="5174278"/>
            <a:chExt cx="1690665" cy="1282742"/>
          </a:xfrm>
        </p:grpSpPr>
        <p:pic>
          <p:nvPicPr>
            <p:cNvPr id="51" name="図 50"/>
            <p:cNvPicPr>
              <a:picLocks noChangeAspect="1"/>
            </p:cNvPicPr>
            <p:nvPr/>
          </p:nvPicPr>
          <p:blipFill rotWithShape="1">
            <a:blip r:embed="rId9">
              <a:extLst>
                <a:ext uri="{BEBA8EAE-BF5A-486C-A8C5-ECC9F3942E4B}">
                  <a14:imgProps xmlns:a14="http://schemas.microsoft.com/office/drawing/2010/main">
                    <a14:imgLayer r:embed="rId10">
                      <a14:imgEffect>
                        <a14:backgroundRemoval t="38704" b="87593" l="78151" r="95000">
                          <a14:foregroundMark x1="79089" y1="53889" x2="79089" y2="46204"/>
                          <a14:foregroundMark x1="79089" y1="46204" x2="80755" y2="44722"/>
                          <a14:foregroundMark x1="80964" y1="45000" x2="82083" y2="48241"/>
                          <a14:foregroundMark x1="82083" y1="48426" x2="82292" y2="52778"/>
                          <a14:foregroundMark x1="82135" y1="53611" x2="80000" y2="52500"/>
                          <a14:foregroundMark x1="82865" y1="44352" x2="86458" y2="38796"/>
                          <a14:foregroundMark x1="86641" y1="40278" x2="89505" y2="41759"/>
                          <a14:foregroundMark x1="89792" y1="42685" x2="93516" y2="51389"/>
                          <a14:foregroundMark x1="78828" y1="55833" x2="81875" y2="81019"/>
                          <a14:foregroundMark x1="78906" y1="58148" x2="79557" y2="86019"/>
                          <a14:foregroundMark x1="79896" y1="85741" x2="89609" y2="85278"/>
                          <a14:foregroundMark x1="89740" y1="84815" x2="94089" y2="76759"/>
                          <a14:foregroundMark x1="94036" y1="76111" x2="90703" y2="65556"/>
                          <a14:foregroundMark x1="93906" y1="50370" x2="94141" y2="70833"/>
                          <a14:foregroundMark x1="92422" y1="66296" x2="93333" y2="80648"/>
                          <a14:foregroundMark x1="94063" y1="71667" x2="94193" y2="77222"/>
                          <a14:foregroundMark x1="93333" y1="68426" x2="90391" y2="72315"/>
                          <a14:foregroundMark x1="90755" y1="76111" x2="87188" y2="72593"/>
                          <a14:foregroundMark x1="89167" y1="61296" x2="85260" y2="68981"/>
                          <a14:foregroundMark x1="89141" y1="60278" x2="87969" y2="68241"/>
                          <a14:foregroundMark x1="91745" y1="63889" x2="89036" y2="55000"/>
                          <a14:foregroundMark x1="91536" y1="54167" x2="85938" y2="54259"/>
                          <a14:foregroundMark x1="84245" y1="57593" x2="81563" y2="60833"/>
                          <a14:foregroundMark x1="81927" y1="56852" x2="82682" y2="70556"/>
                          <a14:foregroundMark x1="83698" y1="58796" x2="84401" y2="69907"/>
                          <a14:foregroundMark x1="82422" y1="59167" x2="82865" y2="72037"/>
                          <a14:foregroundMark x1="81875" y1="60556" x2="82656" y2="73889"/>
                          <a14:foregroundMark x1="83411" y1="61574" x2="83854" y2="71481"/>
                          <a14:foregroundMark x1="91745" y1="47963" x2="93073" y2="48611"/>
                          <a14:foregroundMark x1="93177" y1="46574" x2="92656" y2="49630"/>
                          <a14:foregroundMark x1="93646" y1="45741" x2="92682" y2="49630"/>
                          <a14:foregroundMark x1="94219" y1="48889" x2="94557" y2="57037"/>
                          <a14:foregroundMark x1="93281" y1="48704" x2="93776" y2="50000"/>
                          <a14:foregroundMark x1="78880" y1="75093" x2="78151" y2="79444"/>
                          <a14:foregroundMark x1="79870" y1="48056" x2="81146" y2="53611"/>
                          <a14:foregroundMark x1="91484" y1="70463" x2="85260" y2="69444"/>
                          <a14:foregroundMark x1="87240" y1="43796" x2="81250" y2="48611"/>
                          <a14:foregroundMark x1="87656" y1="61481" x2="86380" y2="61019"/>
                          <a14:foregroundMark x1="81302" y1="67222" x2="90208" y2="81574"/>
                          <a14:foregroundMark x1="81406" y1="82963" x2="88802" y2="80370"/>
                        </a14:backgroundRemoval>
                      </a14:imgEffect>
                    </a14:imgLayer>
                  </a14:imgProps>
                </a:ext>
              </a:extLst>
            </a:blip>
            <a:srcRect l="78417" t="36257" r="3909" b="9470"/>
            <a:stretch/>
          </p:blipFill>
          <p:spPr>
            <a:xfrm>
              <a:off x="7639715" y="5174278"/>
              <a:ext cx="1485295" cy="1282742"/>
            </a:xfrm>
            <a:prstGeom prst="rect">
              <a:avLst/>
            </a:prstGeom>
          </p:spPr>
        </p:pic>
        <p:pic>
          <p:nvPicPr>
            <p:cNvPr id="73" name="図 72"/>
            <p:cNvPicPr>
              <a:picLocks noChangeAspect="1"/>
            </p:cNvPicPr>
            <p:nvPr/>
          </p:nvPicPr>
          <p:blipFill>
            <a:blip r:embed="rId5">
              <a:clrChange>
                <a:clrFrom>
                  <a:srgbClr val="FFFFFF"/>
                </a:clrFrom>
                <a:clrTo>
                  <a:srgbClr val="FFFFFF">
                    <a:alpha val="0"/>
                  </a:srgbClr>
                </a:clrTo>
              </a:clrChange>
            </a:blip>
            <a:stretch>
              <a:fillRect/>
            </a:stretch>
          </p:blipFill>
          <p:spPr>
            <a:xfrm>
              <a:off x="7434345" y="5321543"/>
              <a:ext cx="247962" cy="236520"/>
            </a:xfrm>
            <a:prstGeom prst="rect">
              <a:avLst/>
            </a:prstGeom>
          </p:spPr>
        </p:pic>
      </p:grpSp>
      <p:sp>
        <p:nvSpPr>
          <p:cNvPr id="98" name="テキスト ボックス 97"/>
          <p:cNvSpPr txBox="1"/>
          <p:nvPr/>
        </p:nvSpPr>
        <p:spPr>
          <a:xfrm>
            <a:off x="268802" y="6588533"/>
            <a:ext cx="595035" cy="215444"/>
          </a:xfrm>
          <a:prstGeom prst="rect">
            <a:avLst/>
          </a:prstGeom>
          <a:noFill/>
        </p:spPr>
        <p:txBody>
          <a:bodyPr wrap="none" rtlCol="0">
            <a:spAutoFit/>
          </a:bodyPr>
          <a:lstStyle/>
          <a:p>
            <a:r>
              <a:rPr kumimoji="1" lang="ja-JP" altLang="en-US" sz="800" dirty="0"/>
              <a:t>しょくじ</a:t>
            </a:r>
          </a:p>
        </p:txBody>
      </p:sp>
      <p:sp>
        <p:nvSpPr>
          <p:cNvPr id="99" name="テキスト ボックス 98"/>
          <p:cNvSpPr txBox="1"/>
          <p:nvPr/>
        </p:nvSpPr>
        <p:spPr>
          <a:xfrm>
            <a:off x="800651" y="6590547"/>
            <a:ext cx="902811" cy="215444"/>
          </a:xfrm>
          <a:prstGeom prst="rect">
            <a:avLst/>
          </a:prstGeom>
          <a:noFill/>
        </p:spPr>
        <p:txBody>
          <a:bodyPr wrap="none" rtlCol="0">
            <a:spAutoFit/>
          </a:bodyPr>
          <a:lstStyle/>
          <a:p>
            <a:r>
              <a:rPr kumimoji="1" lang="ja-JP" altLang="en-US" sz="800" dirty="0"/>
              <a:t>しょうにんずう</a:t>
            </a:r>
          </a:p>
        </p:txBody>
      </p:sp>
      <p:sp>
        <p:nvSpPr>
          <p:cNvPr id="100" name="テキスト ボックス 99"/>
          <p:cNvSpPr txBox="1"/>
          <p:nvPr/>
        </p:nvSpPr>
        <p:spPr>
          <a:xfrm>
            <a:off x="1707645" y="6590547"/>
            <a:ext cx="697627" cy="215444"/>
          </a:xfrm>
          <a:prstGeom prst="rect">
            <a:avLst/>
          </a:prstGeom>
          <a:noFill/>
        </p:spPr>
        <p:txBody>
          <a:bodyPr wrap="none" rtlCol="0">
            <a:spAutoFit/>
          </a:bodyPr>
          <a:lstStyle/>
          <a:p>
            <a:r>
              <a:rPr kumimoji="1" lang="ja-JP" altLang="en-US" sz="800" dirty="0"/>
              <a:t>たんじかん</a:t>
            </a:r>
          </a:p>
        </p:txBody>
      </p:sp>
      <p:sp>
        <p:nvSpPr>
          <p:cNvPr id="57" name="テキスト ボックス 56"/>
          <p:cNvSpPr txBox="1"/>
          <p:nvPr/>
        </p:nvSpPr>
        <p:spPr>
          <a:xfrm>
            <a:off x="3947615" y="7015577"/>
            <a:ext cx="2236510" cy="345287"/>
          </a:xfrm>
          <a:prstGeom prst="rect">
            <a:avLst/>
          </a:prstGeom>
          <a:noFill/>
        </p:spPr>
        <p:txBody>
          <a:bodyPr wrap="none" rtlCol="0">
            <a:spAutoFit/>
          </a:bodyPr>
          <a:lstStyle/>
          <a:p>
            <a:pPr>
              <a:lnSpc>
                <a:spcPts val="990"/>
              </a:lnSpc>
            </a:pPr>
            <a:r>
              <a:rPr kumimoji="1" lang="ja-JP" altLang="en-US" sz="800" dirty="0"/>
              <a:t>出身地域によっては日本が寒く感じる</a:t>
            </a:r>
            <a:endParaRPr kumimoji="1" lang="en-US" altLang="ja-JP" sz="800" dirty="0"/>
          </a:p>
          <a:p>
            <a:pPr>
              <a:lnSpc>
                <a:spcPts val="990"/>
              </a:lnSpc>
            </a:pPr>
            <a:r>
              <a:rPr kumimoji="1" lang="ja-JP" altLang="en-US" sz="800" dirty="0"/>
              <a:t>かもしれませんが閉め切りは避けましょう。</a:t>
            </a:r>
          </a:p>
        </p:txBody>
      </p:sp>
      <p:sp>
        <p:nvSpPr>
          <p:cNvPr id="13" name="テキスト ボックス 12"/>
          <p:cNvSpPr txBox="1"/>
          <p:nvPr/>
        </p:nvSpPr>
        <p:spPr>
          <a:xfrm>
            <a:off x="3597894" y="6700217"/>
            <a:ext cx="2844048" cy="353943"/>
          </a:xfrm>
          <a:prstGeom prst="rect">
            <a:avLst/>
          </a:prstGeom>
          <a:noFill/>
        </p:spPr>
        <p:txBody>
          <a:bodyPr wrap="none" rtlCol="0">
            <a:spAutoFit/>
          </a:bodyPr>
          <a:lstStyle/>
          <a:p>
            <a:r>
              <a:rPr kumimoji="1" lang="ja-JP" altLang="en-US" sz="1700" dirty="0">
                <a:latin typeface="Meiryo UI" panose="020B0604030504040204" pitchFamily="50" charset="-128"/>
                <a:ea typeface="Meiryo UI" panose="020B0604030504040204" pitchFamily="50" charset="-128"/>
              </a:rPr>
              <a:t>こまめに空気を入れ換えましょう</a:t>
            </a:r>
            <a:endParaRPr kumimoji="1" lang="en-US" altLang="ja-JP" sz="1700" dirty="0">
              <a:latin typeface="Meiryo UI" panose="020B0604030504040204" pitchFamily="50" charset="-128"/>
              <a:ea typeface="Meiryo UI" panose="020B0604030504040204" pitchFamily="50" charset="-128"/>
            </a:endParaRPr>
          </a:p>
        </p:txBody>
      </p:sp>
      <p:sp>
        <p:nvSpPr>
          <p:cNvPr id="101" name="テキスト ボックス 100"/>
          <p:cNvSpPr txBox="1"/>
          <p:nvPr/>
        </p:nvSpPr>
        <p:spPr>
          <a:xfrm>
            <a:off x="4286963" y="6597977"/>
            <a:ext cx="492443" cy="215444"/>
          </a:xfrm>
          <a:prstGeom prst="rect">
            <a:avLst/>
          </a:prstGeom>
          <a:noFill/>
        </p:spPr>
        <p:txBody>
          <a:bodyPr wrap="none" rtlCol="0">
            <a:spAutoFit/>
          </a:bodyPr>
          <a:lstStyle/>
          <a:p>
            <a:r>
              <a:rPr kumimoji="1" lang="ja-JP" altLang="en-US" sz="800" dirty="0"/>
              <a:t>くうき</a:t>
            </a:r>
          </a:p>
        </p:txBody>
      </p:sp>
      <p:sp>
        <p:nvSpPr>
          <p:cNvPr id="116" name="テキスト ボックス 115"/>
          <p:cNvSpPr txBox="1"/>
          <p:nvPr/>
        </p:nvSpPr>
        <p:spPr>
          <a:xfrm>
            <a:off x="4871700" y="6598904"/>
            <a:ext cx="287258" cy="215444"/>
          </a:xfrm>
          <a:prstGeom prst="rect">
            <a:avLst/>
          </a:prstGeom>
          <a:noFill/>
        </p:spPr>
        <p:txBody>
          <a:bodyPr wrap="none" rtlCol="0">
            <a:spAutoFit/>
          </a:bodyPr>
          <a:lstStyle/>
          <a:p>
            <a:r>
              <a:rPr kumimoji="1" lang="ja-JP" altLang="en-US" sz="800" dirty="0"/>
              <a:t>い</a:t>
            </a:r>
          </a:p>
        </p:txBody>
      </p:sp>
      <p:sp>
        <p:nvSpPr>
          <p:cNvPr id="117" name="テキスト ボックス 116"/>
          <p:cNvSpPr txBox="1"/>
          <p:nvPr/>
        </p:nvSpPr>
        <p:spPr>
          <a:xfrm>
            <a:off x="5306296" y="6597977"/>
            <a:ext cx="287258" cy="215444"/>
          </a:xfrm>
          <a:prstGeom prst="rect">
            <a:avLst/>
          </a:prstGeom>
          <a:noFill/>
        </p:spPr>
        <p:txBody>
          <a:bodyPr wrap="none" rtlCol="0">
            <a:spAutoFit/>
          </a:bodyPr>
          <a:lstStyle/>
          <a:p>
            <a:r>
              <a:rPr kumimoji="1" lang="ja-JP" altLang="en-US" sz="800" dirty="0"/>
              <a:t>か</a:t>
            </a:r>
          </a:p>
        </p:txBody>
      </p:sp>
      <p:pic>
        <p:nvPicPr>
          <p:cNvPr id="44" name="図 43"/>
          <p:cNvPicPr>
            <a:picLocks noChangeAspect="1"/>
          </p:cNvPicPr>
          <p:nvPr/>
        </p:nvPicPr>
        <p:blipFill>
          <a:blip r:embed="rId11"/>
          <a:stretch>
            <a:fillRect/>
          </a:stretch>
        </p:blipFill>
        <p:spPr>
          <a:xfrm>
            <a:off x="3809208" y="5566538"/>
            <a:ext cx="1117393" cy="940079"/>
          </a:xfrm>
          <a:prstGeom prst="rect">
            <a:avLst/>
          </a:prstGeom>
        </p:spPr>
      </p:pic>
      <p:sp>
        <p:nvSpPr>
          <p:cNvPr id="14" name="テキスト ボックス 13"/>
          <p:cNvSpPr txBox="1"/>
          <p:nvPr/>
        </p:nvSpPr>
        <p:spPr>
          <a:xfrm>
            <a:off x="678982" y="8939081"/>
            <a:ext cx="2129109" cy="353943"/>
          </a:xfrm>
          <a:prstGeom prst="rect">
            <a:avLst/>
          </a:prstGeom>
          <a:noFill/>
        </p:spPr>
        <p:txBody>
          <a:bodyPr wrap="none" rtlCol="0">
            <a:spAutoFit/>
          </a:bodyPr>
          <a:lstStyle/>
          <a:p>
            <a:r>
              <a:rPr kumimoji="1" lang="ja-JP" altLang="en-US" sz="1700" dirty="0">
                <a:latin typeface="Meiryo UI" panose="020B0604030504040204" pitchFamily="50" charset="-128"/>
                <a:ea typeface="Meiryo UI" panose="020B0604030504040204" pitchFamily="50" charset="-128"/>
              </a:rPr>
              <a:t>使い回しは避けましょう</a:t>
            </a:r>
            <a:endParaRPr kumimoji="1" lang="en-US" altLang="ja-JP" sz="1700" dirty="0">
              <a:latin typeface="Meiryo UI" panose="020B0604030504040204" pitchFamily="50" charset="-128"/>
              <a:ea typeface="Meiryo UI" panose="020B0604030504040204" pitchFamily="50" charset="-128"/>
            </a:endParaRPr>
          </a:p>
        </p:txBody>
      </p:sp>
      <p:sp>
        <p:nvSpPr>
          <p:cNvPr id="70" name="テキスト ボックス 69"/>
          <p:cNvSpPr txBox="1"/>
          <p:nvPr/>
        </p:nvSpPr>
        <p:spPr>
          <a:xfrm>
            <a:off x="643795" y="9269250"/>
            <a:ext cx="2544286" cy="345287"/>
          </a:xfrm>
          <a:prstGeom prst="rect">
            <a:avLst/>
          </a:prstGeom>
          <a:noFill/>
        </p:spPr>
        <p:txBody>
          <a:bodyPr wrap="none" rtlCol="0">
            <a:spAutoFit/>
          </a:bodyPr>
          <a:lstStyle/>
          <a:p>
            <a:pPr>
              <a:lnSpc>
                <a:spcPts val="990"/>
              </a:lnSpc>
            </a:pPr>
            <a:r>
              <a:rPr kumimoji="1" lang="ja-JP" altLang="en-US" sz="800" dirty="0"/>
              <a:t>どうしても共用する必要がある設備などは</a:t>
            </a:r>
            <a:endParaRPr kumimoji="1" lang="en-US" altLang="ja-JP" sz="800" dirty="0"/>
          </a:p>
          <a:p>
            <a:pPr>
              <a:lnSpc>
                <a:spcPts val="990"/>
              </a:lnSpc>
            </a:pPr>
            <a:r>
              <a:rPr kumimoji="1" lang="ja-JP" altLang="en-US" sz="800" dirty="0"/>
              <a:t>使用前後での手洗いや手指消毒を徹底しましょう。</a:t>
            </a:r>
          </a:p>
        </p:txBody>
      </p:sp>
      <p:sp>
        <p:nvSpPr>
          <p:cNvPr id="102" name="テキスト ボックス 101"/>
          <p:cNvSpPr txBox="1"/>
          <p:nvPr/>
        </p:nvSpPr>
        <p:spPr>
          <a:xfrm>
            <a:off x="686624" y="8848446"/>
            <a:ext cx="389850" cy="215444"/>
          </a:xfrm>
          <a:prstGeom prst="rect">
            <a:avLst/>
          </a:prstGeom>
          <a:noFill/>
        </p:spPr>
        <p:txBody>
          <a:bodyPr wrap="none" rtlCol="0">
            <a:spAutoFit/>
          </a:bodyPr>
          <a:lstStyle/>
          <a:p>
            <a:r>
              <a:rPr kumimoji="1" lang="ja-JP" altLang="en-US" sz="800" dirty="0"/>
              <a:t>つか</a:t>
            </a:r>
          </a:p>
        </p:txBody>
      </p:sp>
      <p:sp>
        <p:nvSpPr>
          <p:cNvPr id="103" name="テキスト ボックス 102"/>
          <p:cNvSpPr txBox="1"/>
          <p:nvPr/>
        </p:nvSpPr>
        <p:spPr>
          <a:xfrm>
            <a:off x="1077752" y="8848446"/>
            <a:ext cx="389850" cy="215444"/>
          </a:xfrm>
          <a:prstGeom prst="rect">
            <a:avLst/>
          </a:prstGeom>
          <a:noFill/>
        </p:spPr>
        <p:txBody>
          <a:bodyPr wrap="none" rtlCol="0">
            <a:spAutoFit/>
          </a:bodyPr>
          <a:lstStyle/>
          <a:p>
            <a:r>
              <a:rPr kumimoji="1" lang="ja-JP" altLang="en-US" sz="800" dirty="0"/>
              <a:t>まわ</a:t>
            </a:r>
          </a:p>
        </p:txBody>
      </p:sp>
      <p:sp>
        <p:nvSpPr>
          <p:cNvPr id="104" name="テキスト ボックス 103"/>
          <p:cNvSpPr txBox="1"/>
          <p:nvPr/>
        </p:nvSpPr>
        <p:spPr>
          <a:xfrm>
            <a:off x="1694694" y="8851763"/>
            <a:ext cx="287258" cy="215444"/>
          </a:xfrm>
          <a:prstGeom prst="rect">
            <a:avLst/>
          </a:prstGeom>
          <a:noFill/>
        </p:spPr>
        <p:txBody>
          <a:bodyPr wrap="none" rtlCol="0">
            <a:spAutoFit/>
          </a:bodyPr>
          <a:lstStyle/>
          <a:p>
            <a:r>
              <a:rPr kumimoji="1" lang="ja-JP" altLang="en-US" sz="800" dirty="0"/>
              <a:t>さ</a:t>
            </a:r>
          </a:p>
        </p:txBody>
      </p:sp>
      <p:grpSp>
        <p:nvGrpSpPr>
          <p:cNvPr id="29" name="グループ化 28"/>
          <p:cNvGrpSpPr/>
          <p:nvPr/>
        </p:nvGrpSpPr>
        <p:grpSpPr>
          <a:xfrm>
            <a:off x="486161" y="7681882"/>
            <a:ext cx="1111057" cy="1140728"/>
            <a:chOff x="-1839294" y="6806548"/>
            <a:chExt cx="1111057" cy="1140728"/>
          </a:xfrm>
        </p:grpSpPr>
        <p:cxnSp>
          <p:nvCxnSpPr>
            <p:cNvPr id="65" name="直線コネクタ 64"/>
            <p:cNvCxnSpPr/>
            <p:nvPr/>
          </p:nvCxnSpPr>
          <p:spPr>
            <a:xfrm flipH="1" flipV="1">
              <a:off x="-1507322" y="6949497"/>
              <a:ext cx="129171" cy="103489"/>
            </a:xfrm>
            <a:prstGeom prst="line">
              <a:avLst/>
            </a:prstGeom>
            <a:ln w="762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grpSp>
          <p:nvGrpSpPr>
            <p:cNvPr id="62" name="グループ化 61"/>
            <p:cNvGrpSpPr/>
            <p:nvPr/>
          </p:nvGrpSpPr>
          <p:grpSpPr>
            <a:xfrm>
              <a:off x="-1838368" y="7026323"/>
              <a:ext cx="461211" cy="191621"/>
              <a:chOff x="1519713" y="8040759"/>
              <a:chExt cx="461211" cy="191621"/>
            </a:xfrm>
          </p:grpSpPr>
          <p:cxnSp>
            <p:nvCxnSpPr>
              <p:cNvPr id="32" name="直線コネクタ 31"/>
              <p:cNvCxnSpPr/>
              <p:nvPr/>
            </p:nvCxnSpPr>
            <p:spPr>
              <a:xfrm flipV="1">
                <a:off x="1605700" y="8040759"/>
                <a:ext cx="375224" cy="185431"/>
              </a:xfrm>
              <a:prstGeom prst="line">
                <a:avLst/>
              </a:prstGeom>
              <a:ln w="762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cxnSp>
            <p:nvCxnSpPr>
              <p:cNvPr id="79" name="直線コネクタ 78"/>
              <p:cNvCxnSpPr/>
              <p:nvPr/>
            </p:nvCxnSpPr>
            <p:spPr>
              <a:xfrm flipH="1" flipV="1">
                <a:off x="1519713" y="8140403"/>
                <a:ext cx="121138" cy="91977"/>
              </a:xfrm>
              <a:prstGeom prst="line">
                <a:avLst/>
              </a:prstGeom>
              <a:ln w="76200">
                <a:solidFill>
                  <a:schemeClr val="accent3">
                    <a:lumMod val="60000"/>
                    <a:lumOff val="40000"/>
                  </a:schemeClr>
                </a:solidFill>
              </a:ln>
            </p:spPr>
            <p:style>
              <a:lnRef idx="1">
                <a:schemeClr val="accent1"/>
              </a:lnRef>
              <a:fillRef idx="0">
                <a:schemeClr val="accent1"/>
              </a:fillRef>
              <a:effectRef idx="0">
                <a:schemeClr val="accent1"/>
              </a:effectRef>
              <a:fontRef idx="minor">
                <a:schemeClr val="tx1"/>
              </a:fontRef>
            </p:style>
          </p:cxnSp>
        </p:grpSp>
        <p:pic>
          <p:nvPicPr>
            <p:cNvPr id="5" name="図 4"/>
            <p:cNvPicPr>
              <a:picLocks noChangeAspect="1"/>
            </p:cNvPicPr>
            <p:nvPr/>
          </p:nvPicPr>
          <p:blipFill>
            <a:blip r:embed="rId12" cstate="print">
              <a:extLst>
                <a:ext uri="{28A0092B-C50C-407E-A947-70E740481C1C}">
                  <a14:useLocalDpi xmlns:a14="http://schemas.microsoft.com/office/drawing/2010/main" val="0"/>
                </a:ext>
              </a:extLst>
            </a:blip>
            <a:stretch>
              <a:fillRect/>
            </a:stretch>
          </p:blipFill>
          <p:spPr>
            <a:xfrm>
              <a:off x="-1196237" y="6927546"/>
              <a:ext cx="468000" cy="978352"/>
            </a:xfrm>
            <a:prstGeom prst="rect">
              <a:avLst/>
            </a:prstGeom>
          </p:spPr>
        </p:pic>
        <p:pic>
          <p:nvPicPr>
            <p:cNvPr id="34" name="図 33"/>
            <p:cNvPicPr>
              <a:picLocks noChangeAspect="1"/>
            </p:cNvPicPr>
            <p:nvPr/>
          </p:nvPicPr>
          <p:blipFill>
            <a:blip r:embed="rId5">
              <a:clrChange>
                <a:clrFrom>
                  <a:srgbClr val="FFFFFF"/>
                </a:clrFrom>
                <a:clrTo>
                  <a:srgbClr val="FFFFFF">
                    <a:alpha val="0"/>
                  </a:srgbClr>
                </a:clrTo>
              </a:clrChange>
            </a:blip>
            <a:stretch>
              <a:fillRect/>
            </a:stretch>
          </p:blipFill>
          <p:spPr>
            <a:xfrm>
              <a:off x="-1839294" y="6806548"/>
              <a:ext cx="247962" cy="236520"/>
            </a:xfrm>
            <a:prstGeom prst="rect">
              <a:avLst/>
            </a:prstGeom>
          </p:spPr>
        </p:pic>
        <p:grpSp>
          <p:nvGrpSpPr>
            <p:cNvPr id="17" name="グループ化 16"/>
            <p:cNvGrpSpPr/>
            <p:nvPr/>
          </p:nvGrpSpPr>
          <p:grpSpPr>
            <a:xfrm>
              <a:off x="-1805944" y="6989855"/>
              <a:ext cx="394629" cy="957421"/>
              <a:chOff x="1606122" y="7905977"/>
              <a:chExt cx="394631" cy="957421"/>
            </a:xfrm>
          </p:grpSpPr>
          <p:sp>
            <p:nvSpPr>
              <p:cNvPr id="39" name="雲 38"/>
              <p:cNvSpPr/>
              <p:nvPr/>
            </p:nvSpPr>
            <p:spPr>
              <a:xfrm>
                <a:off x="1708513" y="7905977"/>
                <a:ext cx="292240" cy="833984"/>
              </a:xfrm>
              <a:prstGeom prst="cloud">
                <a:avLst/>
              </a:prstGeom>
              <a:solidFill>
                <a:schemeClr val="bg1"/>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ja-JP" altLang="en-US"/>
              </a:p>
            </p:txBody>
          </p:sp>
          <p:pic>
            <p:nvPicPr>
              <p:cNvPr id="43" name="図 42"/>
              <p:cNvPicPr>
                <a:picLocks noChangeAspect="1"/>
              </p:cNvPicPr>
              <p:nvPr/>
            </p:nvPicPr>
            <p:blipFill>
              <a:blip r:embed="rId13">
                <a:clrChange>
                  <a:clrFrom>
                    <a:srgbClr val="FFFFFF"/>
                  </a:clrFrom>
                  <a:clrTo>
                    <a:srgbClr val="FFFFFF">
                      <a:alpha val="0"/>
                    </a:srgbClr>
                  </a:clrTo>
                </a:clrChange>
              </a:blip>
              <a:stretch>
                <a:fillRect/>
              </a:stretch>
            </p:blipFill>
            <p:spPr>
              <a:xfrm flipH="1">
                <a:off x="1606122" y="8500904"/>
                <a:ext cx="366652" cy="362494"/>
              </a:xfrm>
              <a:prstGeom prst="rect">
                <a:avLst/>
              </a:prstGeom>
            </p:spPr>
          </p:pic>
        </p:grpSp>
      </p:grpSp>
      <p:pic>
        <p:nvPicPr>
          <p:cNvPr id="22" name="図 21"/>
          <p:cNvPicPr>
            <a:picLocks noChangeAspect="1"/>
          </p:cNvPicPr>
          <p:nvPr/>
        </p:nvPicPr>
        <p:blipFill>
          <a:blip r:embed="rId14"/>
          <a:stretch>
            <a:fillRect/>
          </a:stretch>
        </p:blipFill>
        <p:spPr>
          <a:xfrm>
            <a:off x="4487771" y="7703591"/>
            <a:ext cx="923502" cy="834417"/>
          </a:xfrm>
          <a:prstGeom prst="rect">
            <a:avLst/>
          </a:prstGeom>
        </p:spPr>
      </p:pic>
      <p:pic>
        <p:nvPicPr>
          <p:cNvPr id="75" name="図 74"/>
          <p:cNvPicPr>
            <a:picLocks noChangeAspect="1"/>
          </p:cNvPicPr>
          <p:nvPr/>
        </p:nvPicPr>
        <p:blipFill>
          <a:blip r:embed="rId3">
            <a:clrChange>
              <a:clrFrom>
                <a:srgbClr val="FFFFFF"/>
              </a:clrFrom>
              <a:clrTo>
                <a:srgbClr val="FFFFFF">
                  <a:alpha val="0"/>
                </a:srgbClr>
              </a:clrTo>
            </a:clrChange>
          </a:blip>
          <a:stretch>
            <a:fillRect/>
          </a:stretch>
        </p:blipFill>
        <p:spPr>
          <a:xfrm>
            <a:off x="3494443" y="7629850"/>
            <a:ext cx="1092882" cy="991338"/>
          </a:xfrm>
          <a:prstGeom prst="rect">
            <a:avLst/>
          </a:prstGeom>
        </p:spPr>
      </p:pic>
      <p:sp>
        <p:nvSpPr>
          <p:cNvPr id="63" name="テキスト ボックス 62"/>
          <p:cNvSpPr txBox="1"/>
          <p:nvPr/>
        </p:nvSpPr>
        <p:spPr>
          <a:xfrm>
            <a:off x="3882563" y="9319929"/>
            <a:ext cx="2133918" cy="345287"/>
          </a:xfrm>
          <a:prstGeom prst="rect">
            <a:avLst/>
          </a:prstGeom>
          <a:noFill/>
        </p:spPr>
        <p:txBody>
          <a:bodyPr wrap="none" rtlCol="0">
            <a:spAutoFit/>
          </a:bodyPr>
          <a:lstStyle/>
          <a:p>
            <a:pPr>
              <a:lnSpc>
                <a:spcPts val="990"/>
              </a:lnSpc>
            </a:pPr>
            <a:r>
              <a:rPr kumimoji="1" lang="ja-JP" altLang="en-US" sz="800" dirty="0"/>
              <a:t>ラッシュを避けての移動に努めましょう。</a:t>
            </a:r>
            <a:endParaRPr kumimoji="1" lang="en-US" altLang="ja-JP" sz="800" dirty="0"/>
          </a:p>
          <a:p>
            <a:pPr>
              <a:lnSpc>
                <a:spcPts val="990"/>
              </a:lnSpc>
            </a:pPr>
            <a:r>
              <a:rPr kumimoji="1" lang="ja-JP" altLang="en-US" sz="800" dirty="0"/>
              <a:t>車内換気に協力しましょう。</a:t>
            </a:r>
          </a:p>
        </p:txBody>
      </p:sp>
      <p:sp>
        <p:nvSpPr>
          <p:cNvPr id="64" name="テキスト ボックス 63"/>
          <p:cNvSpPr txBox="1"/>
          <p:nvPr/>
        </p:nvSpPr>
        <p:spPr>
          <a:xfrm>
            <a:off x="3520684" y="8697123"/>
            <a:ext cx="2956259" cy="746358"/>
          </a:xfrm>
          <a:prstGeom prst="rect">
            <a:avLst/>
          </a:prstGeom>
          <a:noFill/>
        </p:spPr>
        <p:txBody>
          <a:bodyPr wrap="none" rtlCol="0">
            <a:spAutoFit/>
          </a:bodyPr>
          <a:lstStyle/>
          <a:p>
            <a:pPr>
              <a:lnSpc>
                <a:spcPts val="2500"/>
              </a:lnSpc>
            </a:pPr>
            <a:r>
              <a:rPr kumimoji="1" lang="ja-JP" altLang="en-US" sz="1700" dirty="0">
                <a:latin typeface="Meiryo UI" panose="020B0604030504040204" pitchFamily="50" charset="-128"/>
                <a:ea typeface="Meiryo UI" panose="020B0604030504040204" pitchFamily="50" charset="-128"/>
              </a:rPr>
              <a:t>大人数での移動や密集を避け、</a:t>
            </a:r>
            <a:endParaRPr kumimoji="1" lang="en-US" altLang="ja-JP" sz="1700" dirty="0">
              <a:latin typeface="Meiryo UI" panose="020B0604030504040204" pitchFamily="50" charset="-128"/>
              <a:ea typeface="Meiryo UI" panose="020B0604030504040204" pitchFamily="50" charset="-128"/>
            </a:endParaRPr>
          </a:p>
          <a:p>
            <a:pPr>
              <a:lnSpc>
                <a:spcPts val="2550"/>
              </a:lnSpc>
            </a:pPr>
            <a:r>
              <a:rPr kumimoji="1" lang="ja-JP" altLang="en-US" sz="1700" dirty="0">
                <a:latin typeface="Meiryo UI" panose="020B0604030504040204" pitchFamily="50" charset="-128"/>
                <a:ea typeface="Meiryo UI" panose="020B0604030504040204" pitchFamily="50" charset="-128"/>
              </a:rPr>
              <a:t>マスクなしでの会話を控えましょう</a:t>
            </a:r>
            <a:endParaRPr kumimoji="1" lang="en-US" altLang="ja-JP" sz="1700" dirty="0">
              <a:latin typeface="Meiryo UI" panose="020B0604030504040204" pitchFamily="50" charset="-128"/>
              <a:ea typeface="Meiryo UI" panose="020B0604030504040204" pitchFamily="50" charset="-128"/>
            </a:endParaRPr>
          </a:p>
        </p:txBody>
      </p:sp>
      <p:sp>
        <p:nvSpPr>
          <p:cNvPr id="105" name="テキスト ボックス 104"/>
          <p:cNvSpPr txBox="1"/>
          <p:nvPr/>
        </p:nvSpPr>
        <p:spPr>
          <a:xfrm>
            <a:off x="3530170" y="8610304"/>
            <a:ext cx="800219" cy="215444"/>
          </a:xfrm>
          <a:prstGeom prst="rect">
            <a:avLst/>
          </a:prstGeom>
          <a:noFill/>
        </p:spPr>
        <p:txBody>
          <a:bodyPr wrap="none" rtlCol="0">
            <a:spAutoFit/>
          </a:bodyPr>
          <a:lstStyle/>
          <a:p>
            <a:r>
              <a:rPr kumimoji="1" lang="ja-JP" altLang="en-US" sz="800" dirty="0"/>
              <a:t>おおにんずう</a:t>
            </a:r>
          </a:p>
        </p:txBody>
      </p:sp>
      <p:sp>
        <p:nvSpPr>
          <p:cNvPr id="106" name="テキスト ボックス 105"/>
          <p:cNvSpPr txBox="1"/>
          <p:nvPr/>
        </p:nvSpPr>
        <p:spPr>
          <a:xfrm>
            <a:off x="4575749" y="8609304"/>
            <a:ext cx="492443" cy="215444"/>
          </a:xfrm>
          <a:prstGeom prst="rect">
            <a:avLst/>
          </a:prstGeom>
          <a:noFill/>
        </p:spPr>
        <p:txBody>
          <a:bodyPr wrap="none" rtlCol="0">
            <a:spAutoFit/>
          </a:bodyPr>
          <a:lstStyle/>
          <a:p>
            <a:r>
              <a:rPr kumimoji="1" lang="ja-JP" altLang="en-US" sz="800" dirty="0"/>
              <a:t>いどう</a:t>
            </a:r>
          </a:p>
        </p:txBody>
      </p:sp>
      <p:sp>
        <p:nvSpPr>
          <p:cNvPr id="107" name="テキスト ボックス 106"/>
          <p:cNvSpPr txBox="1"/>
          <p:nvPr/>
        </p:nvSpPr>
        <p:spPr>
          <a:xfrm>
            <a:off x="5089817" y="8618255"/>
            <a:ext cx="697627" cy="215444"/>
          </a:xfrm>
          <a:prstGeom prst="rect">
            <a:avLst/>
          </a:prstGeom>
          <a:noFill/>
        </p:spPr>
        <p:txBody>
          <a:bodyPr wrap="none" rtlCol="0">
            <a:spAutoFit/>
          </a:bodyPr>
          <a:lstStyle/>
          <a:p>
            <a:r>
              <a:rPr kumimoji="1" lang="ja-JP" altLang="en-US" sz="800" dirty="0"/>
              <a:t>みっしゅう</a:t>
            </a:r>
          </a:p>
        </p:txBody>
      </p:sp>
      <p:sp>
        <p:nvSpPr>
          <p:cNvPr id="108" name="テキスト ボックス 107"/>
          <p:cNvSpPr txBox="1"/>
          <p:nvPr/>
        </p:nvSpPr>
        <p:spPr>
          <a:xfrm>
            <a:off x="5787444" y="8612503"/>
            <a:ext cx="287258" cy="215444"/>
          </a:xfrm>
          <a:prstGeom prst="rect">
            <a:avLst/>
          </a:prstGeom>
          <a:noFill/>
        </p:spPr>
        <p:txBody>
          <a:bodyPr wrap="none" rtlCol="0">
            <a:spAutoFit/>
          </a:bodyPr>
          <a:lstStyle/>
          <a:p>
            <a:r>
              <a:rPr kumimoji="1" lang="ja-JP" altLang="en-US" sz="800" dirty="0"/>
              <a:t>さ</a:t>
            </a:r>
          </a:p>
        </p:txBody>
      </p:sp>
      <p:sp>
        <p:nvSpPr>
          <p:cNvPr id="109" name="テキスト ボックス 108"/>
          <p:cNvSpPr txBox="1"/>
          <p:nvPr/>
        </p:nvSpPr>
        <p:spPr>
          <a:xfrm>
            <a:off x="4704658" y="8953329"/>
            <a:ext cx="492443" cy="215444"/>
          </a:xfrm>
          <a:prstGeom prst="rect">
            <a:avLst/>
          </a:prstGeom>
          <a:noFill/>
        </p:spPr>
        <p:txBody>
          <a:bodyPr wrap="none" rtlCol="0">
            <a:spAutoFit/>
          </a:bodyPr>
          <a:lstStyle/>
          <a:p>
            <a:r>
              <a:rPr kumimoji="1" lang="ja-JP" altLang="en-US" sz="800" dirty="0"/>
              <a:t>かいわ</a:t>
            </a:r>
          </a:p>
        </p:txBody>
      </p:sp>
      <p:sp>
        <p:nvSpPr>
          <p:cNvPr id="110" name="テキスト ボックス 109"/>
          <p:cNvSpPr txBox="1"/>
          <p:nvPr/>
        </p:nvSpPr>
        <p:spPr>
          <a:xfrm>
            <a:off x="5273994" y="8961329"/>
            <a:ext cx="389850" cy="215444"/>
          </a:xfrm>
          <a:prstGeom prst="rect">
            <a:avLst/>
          </a:prstGeom>
          <a:noFill/>
        </p:spPr>
        <p:txBody>
          <a:bodyPr wrap="none" rtlCol="0">
            <a:spAutoFit/>
          </a:bodyPr>
          <a:lstStyle/>
          <a:p>
            <a:r>
              <a:rPr kumimoji="1" lang="ja-JP" altLang="en-US" sz="800" dirty="0"/>
              <a:t>ひか</a:t>
            </a:r>
          </a:p>
        </p:txBody>
      </p:sp>
    </p:spTree>
    <p:extLst>
      <p:ext uri="{BB962C8B-B14F-4D97-AF65-F5344CB8AC3E}">
        <p14:creationId xmlns:p14="http://schemas.microsoft.com/office/powerpoint/2010/main" val="2917842271"/>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テーマ">
  <a:themeElements>
    <a:clrScheme name="Office テーマ">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テーマ">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テーマ">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1682</TotalTime>
  <Words>627</Words>
  <Application>Microsoft Office PowerPoint</Application>
  <PresentationFormat>ユーザー設定</PresentationFormat>
  <Paragraphs>102</Paragraphs>
  <Slides>2</Slides>
  <Notes>0</Notes>
  <HiddenSlides>0</HiddenSlides>
  <MMClips>0</MMClips>
  <ScaleCrop>false</ScaleCrop>
  <HeadingPairs>
    <vt:vector size="6" baseType="variant">
      <vt:variant>
        <vt:lpstr>使用されているフォント</vt:lpstr>
      </vt:variant>
      <vt:variant>
        <vt:i4>10</vt:i4>
      </vt:variant>
      <vt:variant>
        <vt:lpstr>テーマ</vt:lpstr>
      </vt:variant>
      <vt:variant>
        <vt:i4>1</vt:i4>
      </vt:variant>
      <vt:variant>
        <vt:lpstr>スライド タイトル</vt:lpstr>
      </vt:variant>
      <vt:variant>
        <vt:i4>2</vt:i4>
      </vt:variant>
    </vt:vector>
  </HeadingPairs>
  <TitlesOfParts>
    <vt:vector size="13" baseType="lpstr">
      <vt:lpstr>ＤＨＰ特太ゴシック体</vt:lpstr>
      <vt:lpstr>ＤＨＰ平成ゴシックW5</vt:lpstr>
      <vt:lpstr>Meiryo UI</vt:lpstr>
      <vt:lpstr>ＭＳ Ｐゴシック</vt:lpstr>
      <vt:lpstr>メイリオ</vt:lpstr>
      <vt:lpstr>游ゴシック</vt:lpstr>
      <vt:lpstr>游ゴシック Light</vt:lpstr>
      <vt:lpstr>Arial</vt:lpstr>
      <vt:lpstr>Calibri</vt:lpstr>
      <vt:lpstr>Calibri Light</vt:lpstr>
      <vt:lpstr>Office テーマ</vt:lpstr>
      <vt:lpstr>PowerPoint プレゼンテーション</vt:lpstr>
      <vt:lpstr>PowerPoint プレゼンテーション</vt:lpstr>
    </vt:vector>
  </TitlesOfParts>
  <Company>厚生労働省</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野口 史温(noguchi-shion.5r4)</dc:creator>
  <cp:lastModifiedBy>野口 史温(noguchi-shion.5r4)</cp:lastModifiedBy>
  <cp:revision>137</cp:revision>
  <cp:lastPrinted>2020-11-26T10:51:04Z</cp:lastPrinted>
  <dcterms:created xsi:type="dcterms:W3CDTF">2020-11-04T04:32:15Z</dcterms:created>
  <dcterms:modified xsi:type="dcterms:W3CDTF">2020-11-26T11:44:47Z</dcterms:modified>
</cp:coreProperties>
</file>